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369" r:id="rId2"/>
    <p:sldId id="375" r:id="rId3"/>
    <p:sldId id="374" r:id="rId4"/>
    <p:sldId id="321" r:id="rId5"/>
    <p:sldId id="324" r:id="rId6"/>
    <p:sldId id="372" r:id="rId7"/>
    <p:sldId id="376" r:id="rId8"/>
    <p:sldId id="340" r:id="rId9"/>
    <p:sldId id="382" r:id="rId10"/>
    <p:sldId id="371" r:id="rId11"/>
    <p:sldId id="381" r:id="rId12"/>
    <p:sldId id="325" r:id="rId13"/>
    <p:sldId id="326" r:id="rId14"/>
    <p:sldId id="327" r:id="rId15"/>
    <p:sldId id="328" r:id="rId16"/>
    <p:sldId id="329" r:id="rId17"/>
    <p:sldId id="330" r:id="rId18"/>
    <p:sldId id="377" r:id="rId19"/>
    <p:sldId id="341" r:id="rId20"/>
    <p:sldId id="331" r:id="rId21"/>
    <p:sldId id="332" r:id="rId22"/>
    <p:sldId id="333" r:id="rId23"/>
    <p:sldId id="334" r:id="rId24"/>
    <p:sldId id="335" r:id="rId25"/>
    <p:sldId id="336" r:id="rId26"/>
    <p:sldId id="337" r:id="rId27"/>
    <p:sldId id="338" r:id="rId28"/>
    <p:sldId id="383" r:id="rId29"/>
    <p:sldId id="378" r:id="rId30"/>
    <p:sldId id="365" r:id="rId31"/>
    <p:sldId id="342" r:id="rId32"/>
    <p:sldId id="343" r:id="rId33"/>
    <p:sldId id="344" r:id="rId34"/>
    <p:sldId id="384" r:id="rId35"/>
    <p:sldId id="345" r:id="rId36"/>
    <p:sldId id="346" r:id="rId37"/>
    <p:sldId id="347" r:id="rId38"/>
    <p:sldId id="385" r:id="rId39"/>
    <p:sldId id="379" r:id="rId40"/>
    <p:sldId id="349" r:id="rId41"/>
    <p:sldId id="386" r:id="rId42"/>
    <p:sldId id="352" r:id="rId43"/>
    <p:sldId id="351" r:id="rId44"/>
    <p:sldId id="354" r:id="rId45"/>
    <p:sldId id="387" r:id="rId46"/>
    <p:sldId id="389" r:id="rId47"/>
    <p:sldId id="356" r:id="rId48"/>
    <p:sldId id="380" r:id="rId49"/>
    <p:sldId id="357" r:id="rId50"/>
    <p:sldId id="358" r:id="rId51"/>
    <p:sldId id="388" r:id="rId52"/>
    <p:sldId id="361" r:id="rId53"/>
    <p:sldId id="362" r:id="rId54"/>
    <p:sldId id="359" r:id="rId55"/>
    <p:sldId id="363" r:id="rId56"/>
    <p:sldId id="364" r:id="rId57"/>
    <p:sldId id="366" r:id="rId58"/>
  </p:sldIdLst>
  <p:sldSz cx="12192000" cy="6858000"/>
  <p:notesSz cx="7099300" cy="10234613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6D19"/>
    <a:srgbClr val="62A336"/>
    <a:srgbClr val="1CC2D2"/>
    <a:srgbClr val="2E6CA4"/>
    <a:srgbClr val="FFFFFF"/>
    <a:srgbClr val="E2E2E2"/>
    <a:srgbClr val="5B9BD5"/>
    <a:srgbClr val="FFB600"/>
    <a:srgbClr val="9E1437"/>
    <a:srgbClr val="FFC6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1369" autoAdjust="0"/>
  </p:normalViewPr>
  <p:slideViewPr>
    <p:cSldViewPr snapToGrid="0">
      <p:cViewPr varScale="1">
        <p:scale>
          <a:sx n="104" d="100"/>
          <a:sy n="104" d="100"/>
        </p:scale>
        <p:origin x="816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396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né Veen, van der" userId="39a208b9-29c6-4c48-8cc3-ff52c89aecde" providerId="ADAL" clId="{34419DAA-80CE-4D50-AD3F-6AA3360EA8D4}"/>
    <pc:docChg chg="undo custSel addSld delSld modSld sldOrd">
      <pc:chgData name="René Veen, van der" userId="39a208b9-29c6-4c48-8cc3-ff52c89aecde" providerId="ADAL" clId="{34419DAA-80CE-4D50-AD3F-6AA3360EA8D4}" dt="2019-02-01T12:13:18.460" v="1090" actId="167"/>
      <pc:docMkLst>
        <pc:docMk/>
      </pc:docMkLst>
      <pc:sldChg chg="addSp delSp modSp delAnim modNotesTx">
        <pc:chgData name="René Veen, van der" userId="39a208b9-29c6-4c48-8cc3-ff52c89aecde" providerId="ADAL" clId="{34419DAA-80CE-4D50-AD3F-6AA3360EA8D4}" dt="2019-01-19T12:40:57.744" v="160"/>
        <pc:sldMkLst>
          <pc:docMk/>
          <pc:sldMk cId="1428667977" sldId="324"/>
        </pc:sldMkLst>
        <pc:spChg chg="add mod">
          <ac:chgData name="René Veen, van der" userId="39a208b9-29c6-4c48-8cc3-ff52c89aecde" providerId="ADAL" clId="{34419DAA-80CE-4D50-AD3F-6AA3360EA8D4}" dt="2019-01-19T12:40:00.977" v="158" actId="164"/>
          <ac:spMkLst>
            <pc:docMk/>
            <pc:sldMk cId="1428667977" sldId="324"/>
            <ac:spMk id="5" creationId="{24BC0746-13A9-49E5-A1D9-540104E0410E}"/>
          </ac:spMkLst>
        </pc:spChg>
        <pc:spChg chg="add mod">
          <ac:chgData name="René Veen, van der" userId="39a208b9-29c6-4c48-8cc3-ff52c89aecde" providerId="ADAL" clId="{34419DAA-80CE-4D50-AD3F-6AA3360EA8D4}" dt="2019-01-19T12:40:00.977" v="158" actId="164"/>
          <ac:spMkLst>
            <pc:docMk/>
            <pc:sldMk cId="1428667977" sldId="324"/>
            <ac:spMk id="6" creationId="{1D2749B0-688A-44BD-BCA9-4F97830EBD47}"/>
          </ac:spMkLst>
        </pc:spChg>
        <pc:grpChg chg="add del mod">
          <ac:chgData name="René Veen, van der" userId="39a208b9-29c6-4c48-8cc3-ff52c89aecde" providerId="ADAL" clId="{34419DAA-80CE-4D50-AD3F-6AA3360EA8D4}" dt="2019-01-19T12:40:44.610" v="159"/>
          <ac:grpSpMkLst>
            <pc:docMk/>
            <pc:sldMk cId="1428667977" sldId="324"/>
            <ac:grpSpMk id="7" creationId="{2446A0D6-93F3-404E-AFF1-13F850B2EBE4}"/>
          </ac:grpSpMkLst>
        </pc:grpChg>
        <pc:picChg chg="del">
          <ac:chgData name="René Veen, van der" userId="39a208b9-29c6-4c48-8cc3-ff52c89aecde" providerId="ADAL" clId="{34419DAA-80CE-4D50-AD3F-6AA3360EA8D4}" dt="2019-01-19T12:37:49.066" v="148" actId="478"/>
          <ac:picMkLst>
            <pc:docMk/>
            <pc:sldMk cId="1428667977" sldId="324"/>
            <ac:picMk id="3" creationId="{00000000-0000-0000-0000-000000000000}"/>
          </ac:picMkLst>
        </pc:picChg>
        <pc:picChg chg="add mod">
          <ac:chgData name="René Veen, van der" userId="39a208b9-29c6-4c48-8cc3-ff52c89aecde" providerId="ADAL" clId="{34419DAA-80CE-4D50-AD3F-6AA3360EA8D4}" dt="2019-01-19T12:40:00.977" v="158" actId="164"/>
          <ac:picMkLst>
            <pc:docMk/>
            <pc:sldMk cId="1428667977" sldId="324"/>
            <ac:picMk id="4" creationId="{2C150659-6DE1-40A2-95B1-2CFCF02D9785}"/>
          </ac:picMkLst>
        </pc:picChg>
        <pc:picChg chg="mod">
          <ac:chgData name="René Veen, van der" userId="39a208b9-29c6-4c48-8cc3-ff52c89aecde" providerId="ADAL" clId="{34419DAA-80CE-4D50-AD3F-6AA3360EA8D4}" dt="2019-01-19T12:40:57.744" v="160"/>
          <ac:picMkLst>
            <pc:docMk/>
            <pc:sldMk cId="1428667977" sldId="324"/>
            <ac:picMk id="8" creationId="{F50826B3-7695-4D8A-A2FA-35BDF7A93B6C}"/>
          </ac:picMkLst>
        </pc:picChg>
      </pc:sldChg>
      <pc:sldChg chg="addSp delSp modSp setBg delAnim modAnim modNotesTx">
        <pc:chgData name="René Veen, van der" userId="39a208b9-29c6-4c48-8cc3-ff52c89aecde" providerId="ADAL" clId="{34419DAA-80CE-4D50-AD3F-6AA3360EA8D4}" dt="2019-01-19T13:13:52.308" v="288" actId="167"/>
        <pc:sldMkLst>
          <pc:docMk/>
          <pc:sldMk cId="3020096122" sldId="327"/>
        </pc:sldMkLst>
        <pc:spChg chg="del mod">
          <ac:chgData name="René Veen, van der" userId="39a208b9-29c6-4c48-8cc3-ff52c89aecde" providerId="ADAL" clId="{34419DAA-80CE-4D50-AD3F-6AA3360EA8D4}" dt="2019-01-19T13:12:28.687" v="278" actId="478"/>
          <ac:spMkLst>
            <pc:docMk/>
            <pc:sldMk cId="3020096122" sldId="327"/>
            <ac:spMk id="2" creationId="{00000000-0000-0000-0000-000000000000}"/>
          </ac:spMkLst>
        </pc:spChg>
        <pc:spChg chg="add del">
          <ac:chgData name="René Veen, van der" userId="39a208b9-29c6-4c48-8cc3-ff52c89aecde" providerId="ADAL" clId="{34419DAA-80CE-4D50-AD3F-6AA3360EA8D4}" dt="2019-01-19T13:12:31.610" v="280"/>
          <ac:spMkLst>
            <pc:docMk/>
            <pc:sldMk cId="3020096122" sldId="327"/>
            <ac:spMk id="3" creationId="{4DD54DEC-7FA9-45AB-BD6D-011DE45637AC}"/>
          </ac:spMkLst>
        </pc:spChg>
        <pc:spChg chg="add mod">
          <ac:chgData name="René Veen, van der" userId="39a208b9-29c6-4c48-8cc3-ff52c89aecde" providerId="ADAL" clId="{34419DAA-80CE-4D50-AD3F-6AA3360EA8D4}" dt="2019-01-19T13:12:52.463" v="282"/>
          <ac:spMkLst>
            <pc:docMk/>
            <pc:sldMk cId="3020096122" sldId="327"/>
            <ac:spMk id="5" creationId="{EB539049-AB9A-43CD-861F-0AB6655C8ABD}"/>
          </ac:spMkLst>
        </pc:spChg>
        <pc:picChg chg="del">
          <ac:chgData name="René Veen, van der" userId="39a208b9-29c6-4c48-8cc3-ff52c89aecde" providerId="ADAL" clId="{34419DAA-80CE-4D50-AD3F-6AA3360EA8D4}" dt="2019-01-19T13:11:58.915" v="275" actId="478"/>
          <ac:picMkLst>
            <pc:docMk/>
            <pc:sldMk cId="3020096122" sldId="327"/>
            <ac:picMk id="4" creationId="{00000000-0000-0000-0000-000000000000}"/>
          </ac:picMkLst>
        </pc:picChg>
        <pc:picChg chg="add mod ord">
          <ac:chgData name="René Veen, van der" userId="39a208b9-29c6-4c48-8cc3-ff52c89aecde" providerId="ADAL" clId="{34419DAA-80CE-4D50-AD3F-6AA3360EA8D4}" dt="2019-01-19T13:13:52.308" v="288" actId="167"/>
          <ac:picMkLst>
            <pc:docMk/>
            <pc:sldMk cId="3020096122" sldId="327"/>
            <ac:picMk id="6" creationId="{2BD70CE1-B85B-4DD7-8C79-2B5CE0829674}"/>
          </ac:picMkLst>
        </pc:picChg>
      </pc:sldChg>
      <pc:sldChg chg="delSp modSp">
        <pc:chgData name="René Veen, van der" userId="39a208b9-29c6-4c48-8cc3-ff52c89aecde" providerId="ADAL" clId="{34419DAA-80CE-4D50-AD3F-6AA3360EA8D4}" dt="2019-01-18T14:00:15.192" v="30" actId="732"/>
        <pc:sldMkLst>
          <pc:docMk/>
          <pc:sldMk cId="3031459076" sldId="330"/>
        </pc:sldMkLst>
        <pc:picChg chg="del">
          <ac:chgData name="René Veen, van der" userId="39a208b9-29c6-4c48-8cc3-ff52c89aecde" providerId="ADAL" clId="{34419DAA-80CE-4D50-AD3F-6AA3360EA8D4}" dt="2019-01-18T13:59:56.336" v="21" actId="478"/>
          <ac:picMkLst>
            <pc:docMk/>
            <pc:sldMk cId="3031459076" sldId="330"/>
            <ac:picMk id="3" creationId="{00000000-0000-0000-0000-000000000000}"/>
          </ac:picMkLst>
        </pc:picChg>
        <pc:picChg chg="mod ord modCrop">
          <ac:chgData name="René Veen, van der" userId="39a208b9-29c6-4c48-8cc3-ff52c89aecde" providerId="ADAL" clId="{34419DAA-80CE-4D50-AD3F-6AA3360EA8D4}" dt="2019-01-18T14:00:15.192" v="30" actId="732"/>
          <ac:picMkLst>
            <pc:docMk/>
            <pc:sldMk cId="3031459076" sldId="330"/>
            <ac:picMk id="5" creationId="{DF471C80-B5A3-4D08-A76B-91F8C7EF6176}"/>
          </ac:picMkLst>
        </pc:picChg>
      </pc:sldChg>
      <pc:sldChg chg="addSp delSp modSp delAnim">
        <pc:chgData name="René Veen, van der" userId="39a208b9-29c6-4c48-8cc3-ff52c89aecde" providerId="ADAL" clId="{34419DAA-80CE-4D50-AD3F-6AA3360EA8D4}" dt="2019-01-20T11:03:48.389" v="343" actId="167"/>
        <pc:sldMkLst>
          <pc:docMk/>
          <pc:sldMk cId="1169370447" sldId="331"/>
        </pc:sldMkLst>
        <pc:picChg chg="add mod ord">
          <ac:chgData name="René Veen, van der" userId="39a208b9-29c6-4c48-8cc3-ff52c89aecde" providerId="ADAL" clId="{34419DAA-80CE-4D50-AD3F-6AA3360EA8D4}" dt="2019-01-20T11:03:48.389" v="343" actId="167"/>
          <ac:picMkLst>
            <pc:docMk/>
            <pc:sldMk cId="1169370447" sldId="331"/>
            <ac:picMk id="3" creationId="{B11F165F-88D8-4E93-94F5-B132406A646E}"/>
          </ac:picMkLst>
        </pc:picChg>
        <pc:picChg chg="del">
          <ac:chgData name="René Veen, van der" userId="39a208b9-29c6-4c48-8cc3-ff52c89aecde" providerId="ADAL" clId="{34419DAA-80CE-4D50-AD3F-6AA3360EA8D4}" dt="2019-01-20T11:03:07.880" v="340" actId="478"/>
          <ac:picMkLst>
            <pc:docMk/>
            <pc:sldMk cId="1169370447" sldId="331"/>
            <ac:picMk id="4" creationId="{00000000-0000-0000-0000-000000000000}"/>
          </ac:picMkLst>
        </pc:picChg>
      </pc:sldChg>
      <pc:sldChg chg="addSp delSp modSp delAnim modNotesTx">
        <pc:chgData name="René Veen, van der" userId="39a208b9-29c6-4c48-8cc3-ff52c89aecde" providerId="ADAL" clId="{34419DAA-80CE-4D50-AD3F-6AA3360EA8D4}" dt="2019-01-20T11:32:50.796" v="662"/>
        <pc:sldMkLst>
          <pc:docMk/>
          <pc:sldMk cId="2817937865" sldId="332"/>
        </pc:sldMkLst>
        <pc:spChg chg="del">
          <ac:chgData name="René Veen, van der" userId="39a208b9-29c6-4c48-8cc3-ff52c89aecde" providerId="ADAL" clId="{34419DAA-80CE-4D50-AD3F-6AA3360EA8D4}" dt="2019-01-20T11:12:16.558" v="347" actId="478"/>
          <ac:spMkLst>
            <pc:docMk/>
            <pc:sldMk cId="2817937865" sldId="332"/>
            <ac:spMk id="5" creationId="{00000000-0000-0000-0000-000000000000}"/>
          </ac:spMkLst>
        </pc:spChg>
        <pc:picChg chg="del">
          <ac:chgData name="René Veen, van der" userId="39a208b9-29c6-4c48-8cc3-ff52c89aecde" providerId="ADAL" clId="{34419DAA-80CE-4D50-AD3F-6AA3360EA8D4}" dt="2019-01-20T11:12:18.913" v="348" actId="478"/>
          <ac:picMkLst>
            <pc:docMk/>
            <pc:sldMk cId="2817937865" sldId="332"/>
            <ac:picMk id="4" creationId="{00000000-0000-0000-0000-000000000000}"/>
          </ac:picMkLst>
        </pc:picChg>
        <pc:picChg chg="add mod ord">
          <ac:chgData name="René Veen, van der" userId="39a208b9-29c6-4c48-8cc3-ff52c89aecde" providerId="ADAL" clId="{34419DAA-80CE-4D50-AD3F-6AA3360EA8D4}" dt="2019-01-20T11:32:50.796" v="662"/>
          <ac:picMkLst>
            <pc:docMk/>
            <pc:sldMk cId="2817937865" sldId="332"/>
            <ac:picMk id="1026" creationId="{4E260EAD-48D9-43EA-B4F7-94468F3F82A6}"/>
          </ac:picMkLst>
        </pc:picChg>
      </pc:sldChg>
      <pc:sldChg chg="addSp delSp modSp modAnim">
        <pc:chgData name="René Veen, van der" userId="39a208b9-29c6-4c48-8cc3-ff52c89aecde" providerId="ADAL" clId="{34419DAA-80CE-4D50-AD3F-6AA3360EA8D4}" dt="2019-01-18T13:57:57.295" v="17" actId="1076"/>
        <pc:sldMkLst>
          <pc:docMk/>
          <pc:sldMk cId="1610242258" sldId="334"/>
        </pc:sldMkLst>
        <pc:spChg chg="del">
          <ac:chgData name="René Veen, van der" userId="39a208b9-29c6-4c48-8cc3-ff52c89aecde" providerId="ADAL" clId="{34419DAA-80CE-4D50-AD3F-6AA3360EA8D4}" dt="2019-01-18T13:56:59.929" v="2" actId="478"/>
          <ac:spMkLst>
            <pc:docMk/>
            <pc:sldMk cId="1610242258" sldId="334"/>
            <ac:spMk id="4" creationId="{00000000-0000-0000-0000-000000000000}"/>
          </ac:spMkLst>
        </pc:spChg>
        <pc:spChg chg="del mod">
          <ac:chgData name="René Veen, van der" userId="39a208b9-29c6-4c48-8cc3-ff52c89aecde" providerId="ADAL" clId="{34419DAA-80CE-4D50-AD3F-6AA3360EA8D4}" dt="2019-01-18T13:57:52.690" v="15"/>
          <ac:spMkLst>
            <pc:docMk/>
            <pc:sldMk cId="1610242258" sldId="334"/>
            <ac:spMk id="6" creationId="{00000000-0000-0000-0000-000000000000}"/>
          </ac:spMkLst>
        </pc:spChg>
        <pc:spChg chg="del">
          <ac:chgData name="René Veen, van der" userId="39a208b9-29c6-4c48-8cc3-ff52c89aecde" providerId="ADAL" clId="{34419DAA-80CE-4D50-AD3F-6AA3360EA8D4}" dt="2019-01-18T13:57:28.625" v="9" actId="478"/>
          <ac:spMkLst>
            <pc:docMk/>
            <pc:sldMk cId="1610242258" sldId="334"/>
            <ac:spMk id="7" creationId="{00000000-0000-0000-0000-000000000000}"/>
          </ac:spMkLst>
        </pc:spChg>
        <pc:spChg chg="add mod">
          <ac:chgData name="René Veen, van der" userId="39a208b9-29c6-4c48-8cc3-ff52c89aecde" providerId="ADAL" clId="{34419DAA-80CE-4D50-AD3F-6AA3360EA8D4}" dt="2019-01-18T13:57:57.295" v="17" actId="1076"/>
          <ac:spMkLst>
            <pc:docMk/>
            <pc:sldMk cId="1610242258" sldId="334"/>
            <ac:spMk id="10" creationId="{3B1DCC96-D19D-4D06-ABEA-B42DBB256580}"/>
          </ac:spMkLst>
        </pc:spChg>
        <pc:picChg chg="add mod modCrop">
          <ac:chgData name="René Veen, van der" userId="39a208b9-29c6-4c48-8cc3-ff52c89aecde" providerId="ADAL" clId="{34419DAA-80CE-4D50-AD3F-6AA3360EA8D4}" dt="2019-01-18T13:57:49.911" v="13" actId="1076"/>
          <ac:picMkLst>
            <pc:docMk/>
            <pc:sldMk cId="1610242258" sldId="334"/>
            <ac:picMk id="9" creationId="{17DFFDC1-F2D1-4B28-BC5C-9364E8213D1A}"/>
          </ac:picMkLst>
        </pc:picChg>
        <pc:picChg chg="del">
          <ac:chgData name="René Veen, van der" userId="39a208b9-29c6-4c48-8cc3-ff52c89aecde" providerId="ADAL" clId="{34419DAA-80CE-4D50-AD3F-6AA3360EA8D4}" dt="2019-01-18T13:57:27.207" v="8" actId="478"/>
          <ac:picMkLst>
            <pc:docMk/>
            <pc:sldMk cId="1610242258" sldId="334"/>
            <ac:picMk id="21" creationId="{00000000-0000-0000-0000-000000000000}"/>
          </ac:picMkLst>
        </pc:picChg>
      </pc:sldChg>
      <pc:sldChg chg="modSp">
        <pc:chgData name="René Veen, van der" userId="39a208b9-29c6-4c48-8cc3-ff52c89aecde" providerId="ADAL" clId="{34419DAA-80CE-4D50-AD3F-6AA3360EA8D4}" dt="2019-01-20T11:46:39.372" v="672" actId="1076"/>
        <pc:sldMkLst>
          <pc:docMk/>
          <pc:sldMk cId="3757445268" sldId="338"/>
        </pc:sldMkLst>
        <pc:spChg chg="mod">
          <ac:chgData name="René Veen, van der" userId="39a208b9-29c6-4c48-8cc3-ff52c89aecde" providerId="ADAL" clId="{34419DAA-80CE-4D50-AD3F-6AA3360EA8D4}" dt="2019-01-20T11:46:31.004" v="671" actId="20577"/>
          <ac:spMkLst>
            <pc:docMk/>
            <pc:sldMk cId="3757445268" sldId="338"/>
            <ac:spMk id="2" creationId="{00000000-0000-0000-0000-000000000000}"/>
          </ac:spMkLst>
        </pc:spChg>
        <pc:spChg chg="mod">
          <ac:chgData name="René Veen, van der" userId="39a208b9-29c6-4c48-8cc3-ff52c89aecde" providerId="ADAL" clId="{34419DAA-80CE-4D50-AD3F-6AA3360EA8D4}" dt="2019-01-20T11:46:39.372" v="672" actId="1076"/>
          <ac:spMkLst>
            <pc:docMk/>
            <pc:sldMk cId="3757445268" sldId="338"/>
            <ac:spMk id="9" creationId="{00000000-0000-0000-0000-000000000000}"/>
          </ac:spMkLst>
        </pc:spChg>
        <pc:picChg chg="mod modCrop">
          <ac:chgData name="René Veen, van der" userId="39a208b9-29c6-4c48-8cc3-ff52c89aecde" providerId="ADAL" clId="{34419DAA-80CE-4D50-AD3F-6AA3360EA8D4}" dt="2019-01-20T11:46:39.372" v="672" actId="1076"/>
          <ac:picMkLst>
            <pc:docMk/>
            <pc:sldMk cId="3757445268" sldId="338"/>
            <ac:picMk id="8" creationId="{00000000-0000-0000-0000-000000000000}"/>
          </ac:picMkLst>
        </pc:picChg>
      </pc:sldChg>
      <pc:sldChg chg="modSp modNotesTx">
        <pc:chgData name="René Veen, van der" userId="39a208b9-29c6-4c48-8cc3-ff52c89aecde" providerId="ADAL" clId="{34419DAA-80CE-4D50-AD3F-6AA3360EA8D4}" dt="2019-01-19T13:16:10.121" v="304" actId="20577"/>
        <pc:sldMkLst>
          <pc:docMk/>
          <pc:sldMk cId="3661178626" sldId="340"/>
        </pc:sldMkLst>
        <pc:spChg chg="mod">
          <ac:chgData name="René Veen, van der" userId="39a208b9-29c6-4c48-8cc3-ff52c89aecde" providerId="ADAL" clId="{34419DAA-80CE-4D50-AD3F-6AA3360EA8D4}" dt="2019-01-19T12:31:41.888" v="139" actId="20577"/>
          <ac:spMkLst>
            <pc:docMk/>
            <pc:sldMk cId="3661178626" sldId="340"/>
            <ac:spMk id="2" creationId="{00000000-0000-0000-0000-000000000000}"/>
          </ac:spMkLst>
        </pc:spChg>
      </pc:sldChg>
      <pc:sldChg chg="modSp">
        <pc:chgData name="René Veen, van der" userId="39a208b9-29c6-4c48-8cc3-ff52c89aecde" providerId="ADAL" clId="{34419DAA-80CE-4D50-AD3F-6AA3360EA8D4}" dt="2019-01-19T12:32:06.002" v="141" actId="20577"/>
        <pc:sldMkLst>
          <pc:docMk/>
          <pc:sldMk cId="3362389274" sldId="342"/>
        </pc:sldMkLst>
        <pc:spChg chg="mod">
          <ac:chgData name="René Veen, van der" userId="39a208b9-29c6-4c48-8cc3-ff52c89aecde" providerId="ADAL" clId="{34419DAA-80CE-4D50-AD3F-6AA3360EA8D4}" dt="2019-01-19T12:32:06.002" v="141" actId="20577"/>
          <ac:spMkLst>
            <pc:docMk/>
            <pc:sldMk cId="3362389274" sldId="342"/>
            <ac:spMk id="2" creationId="{00000000-0000-0000-0000-000000000000}"/>
          </ac:spMkLst>
        </pc:spChg>
      </pc:sldChg>
      <pc:sldChg chg="addSp delSp modSp delAnim">
        <pc:chgData name="René Veen, van der" userId="39a208b9-29c6-4c48-8cc3-ff52c89aecde" providerId="ADAL" clId="{34419DAA-80CE-4D50-AD3F-6AA3360EA8D4}" dt="2019-01-20T14:06:39.174" v="704" actId="167"/>
        <pc:sldMkLst>
          <pc:docMk/>
          <pc:sldMk cId="3392796134" sldId="343"/>
        </pc:sldMkLst>
        <pc:picChg chg="del">
          <ac:chgData name="René Veen, van der" userId="39a208b9-29c6-4c48-8cc3-ff52c89aecde" providerId="ADAL" clId="{34419DAA-80CE-4D50-AD3F-6AA3360EA8D4}" dt="2019-01-20T14:05:54.719" v="701" actId="478"/>
          <ac:picMkLst>
            <pc:docMk/>
            <pc:sldMk cId="3392796134" sldId="343"/>
            <ac:picMk id="3" creationId="{00000000-0000-0000-0000-000000000000}"/>
          </ac:picMkLst>
        </pc:picChg>
        <pc:picChg chg="add mod ord">
          <ac:chgData name="René Veen, van der" userId="39a208b9-29c6-4c48-8cc3-ff52c89aecde" providerId="ADAL" clId="{34419DAA-80CE-4D50-AD3F-6AA3360EA8D4}" dt="2019-01-20T14:06:39.174" v="704" actId="167"/>
          <ac:picMkLst>
            <pc:docMk/>
            <pc:sldMk cId="3392796134" sldId="343"/>
            <ac:picMk id="4" creationId="{E102C0BD-E163-4225-8A37-F9EA9B52D909}"/>
          </ac:picMkLst>
        </pc:picChg>
      </pc:sldChg>
      <pc:sldChg chg="addSp delSp modSp delAnim modNotesTx">
        <pc:chgData name="René Veen, van der" userId="39a208b9-29c6-4c48-8cc3-ff52c89aecde" providerId="ADAL" clId="{34419DAA-80CE-4D50-AD3F-6AA3360EA8D4}" dt="2019-01-20T15:24:53.225" v="747" actId="20577"/>
        <pc:sldMkLst>
          <pc:docMk/>
          <pc:sldMk cId="2795946577" sldId="344"/>
        </pc:sldMkLst>
        <pc:spChg chg="mod">
          <ac:chgData name="René Veen, van der" userId="39a208b9-29c6-4c48-8cc3-ff52c89aecde" providerId="ADAL" clId="{34419DAA-80CE-4D50-AD3F-6AA3360EA8D4}" dt="2019-01-20T14:40:12.421" v="720" actId="20577"/>
          <ac:spMkLst>
            <pc:docMk/>
            <pc:sldMk cId="2795946577" sldId="344"/>
            <ac:spMk id="2" creationId="{00000000-0000-0000-0000-000000000000}"/>
          </ac:spMkLst>
        </pc:spChg>
        <pc:picChg chg="add">
          <ac:chgData name="René Veen, van der" userId="39a208b9-29c6-4c48-8cc3-ff52c89aecde" providerId="ADAL" clId="{34419DAA-80CE-4D50-AD3F-6AA3360EA8D4}" dt="2019-01-20T15:24:27.045" v="721"/>
          <ac:picMkLst>
            <pc:docMk/>
            <pc:sldMk cId="2795946577" sldId="344"/>
            <ac:picMk id="3" creationId="{7DFD730E-BBCA-4C3A-9CCA-89D985DB9EB4}"/>
          </ac:picMkLst>
        </pc:picChg>
        <pc:picChg chg="del">
          <ac:chgData name="René Veen, van der" userId="39a208b9-29c6-4c48-8cc3-ff52c89aecde" providerId="ADAL" clId="{34419DAA-80CE-4D50-AD3F-6AA3360EA8D4}" dt="2019-01-20T14:40:06.521" v="706" actId="478"/>
          <ac:picMkLst>
            <pc:docMk/>
            <pc:sldMk cId="2795946577" sldId="344"/>
            <ac:picMk id="4" creationId="{00000000-0000-0000-0000-000000000000}"/>
          </ac:picMkLst>
        </pc:picChg>
      </pc:sldChg>
      <pc:sldChg chg="modNotesTx">
        <pc:chgData name="René Veen, van der" userId="39a208b9-29c6-4c48-8cc3-ff52c89aecde" providerId="ADAL" clId="{34419DAA-80CE-4D50-AD3F-6AA3360EA8D4}" dt="2019-01-20T15:56:14.767" v="758" actId="20577"/>
        <pc:sldMkLst>
          <pc:docMk/>
          <pc:sldMk cId="1708176611" sldId="347"/>
        </pc:sldMkLst>
      </pc:sldChg>
      <pc:sldChg chg="modSp">
        <pc:chgData name="René Veen, van der" userId="39a208b9-29c6-4c48-8cc3-ff52c89aecde" providerId="ADAL" clId="{34419DAA-80CE-4D50-AD3F-6AA3360EA8D4}" dt="2019-01-19T12:32:14.929" v="143" actId="20577"/>
        <pc:sldMkLst>
          <pc:docMk/>
          <pc:sldMk cId="1022670050" sldId="349"/>
        </pc:sldMkLst>
        <pc:spChg chg="mod">
          <ac:chgData name="René Veen, van der" userId="39a208b9-29c6-4c48-8cc3-ff52c89aecde" providerId="ADAL" clId="{34419DAA-80CE-4D50-AD3F-6AA3360EA8D4}" dt="2019-01-19T12:32:14.929" v="143" actId="20577"/>
          <ac:spMkLst>
            <pc:docMk/>
            <pc:sldMk cId="1022670050" sldId="349"/>
            <ac:spMk id="2" creationId="{00000000-0000-0000-0000-000000000000}"/>
          </ac:spMkLst>
        </pc:spChg>
      </pc:sldChg>
      <pc:sldChg chg="addSp delSp modSp addAnim delAnim modNotesTx">
        <pc:chgData name="René Veen, van der" userId="39a208b9-29c6-4c48-8cc3-ff52c89aecde" providerId="ADAL" clId="{34419DAA-80CE-4D50-AD3F-6AA3360EA8D4}" dt="2019-01-20T16:30:44.793" v="827" actId="167"/>
        <pc:sldMkLst>
          <pc:docMk/>
          <pc:sldMk cId="680167761" sldId="352"/>
        </pc:sldMkLst>
        <pc:picChg chg="add del">
          <ac:chgData name="René Veen, van der" userId="39a208b9-29c6-4c48-8cc3-ff52c89aecde" providerId="ADAL" clId="{34419DAA-80CE-4D50-AD3F-6AA3360EA8D4}" dt="2019-01-20T16:30:22.386" v="824" actId="478"/>
          <ac:picMkLst>
            <pc:docMk/>
            <pc:sldMk cId="680167761" sldId="352"/>
            <ac:picMk id="3" creationId="{00000000-0000-0000-0000-000000000000}"/>
          </ac:picMkLst>
        </pc:picChg>
        <pc:picChg chg="add mod ord">
          <ac:chgData name="René Veen, van der" userId="39a208b9-29c6-4c48-8cc3-ff52c89aecde" providerId="ADAL" clId="{34419DAA-80CE-4D50-AD3F-6AA3360EA8D4}" dt="2019-01-20T16:30:44.793" v="827" actId="167"/>
          <ac:picMkLst>
            <pc:docMk/>
            <pc:sldMk cId="680167761" sldId="352"/>
            <ac:picMk id="4" creationId="{7A29F001-3189-4DAA-94AC-B92835103097}"/>
          </ac:picMkLst>
        </pc:picChg>
      </pc:sldChg>
      <pc:sldChg chg="addSp delSp modSp delAnim modNotesTx">
        <pc:chgData name="René Veen, van der" userId="39a208b9-29c6-4c48-8cc3-ff52c89aecde" providerId="ADAL" clId="{34419DAA-80CE-4D50-AD3F-6AA3360EA8D4}" dt="2019-01-20T17:02:30.436" v="847"/>
        <pc:sldMkLst>
          <pc:docMk/>
          <pc:sldMk cId="530339071" sldId="356"/>
        </pc:sldMkLst>
        <pc:picChg chg="del">
          <ac:chgData name="René Veen, van der" userId="39a208b9-29c6-4c48-8cc3-ff52c89aecde" providerId="ADAL" clId="{34419DAA-80CE-4D50-AD3F-6AA3360EA8D4}" dt="2019-01-20T17:00:16.641" v="838" actId="478"/>
          <ac:picMkLst>
            <pc:docMk/>
            <pc:sldMk cId="530339071" sldId="356"/>
            <ac:picMk id="3" creationId="{00000000-0000-0000-0000-000000000000}"/>
          </ac:picMkLst>
        </pc:picChg>
        <pc:picChg chg="add del mod modCrop">
          <ac:chgData name="René Veen, van der" userId="39a208b9-29c6-4c48-8cc3-ff52c89aecde" providerId="ADAL" clId="{34419DAA-80CE-4D50-AD3F-6AA3360EA8D4}" dt="2019-01-20T17:01:49.348" v="845"/>
          <ac:picMkLst>
            <pc:docMk/>
            <pc:sldMk cId="530339071" sldId="356"/>
            <ac:picMk id="4" creationId="{B1F11007-9A28-4563-94E1-C7C193A3E91D}"/>
          </ac:picMkLst>
        </pc:picChg>
        <pc:picChg chg="mod">
          <ac:chgData name="René Veen, van der" userId="39a208b9-29c6-4c48-8cc3-ff52c89aecde" providerId="ADAL" clId="{34419DAA-80CE-4D50-AD3F-6AA3360EA8D4}" dt="2019-01-20T17:02:30.436" v="847"/>
          <ac:picMkLst>
            <pc:docMk/>
            <pc:sldMk cId="530339071" sldId="356"/>
            <ac:picMk id="5" creationId="{4CB869A4-1D00-4656-9A87-5ADE134A1FEC}"/>
          </ac:picMkLst>
        </pc:picChg>
      </pc:sldChg>
      <pc:sldChg chg="modSp">
        <pc:chgData name="René Veen, van der" userId="39a208b9-29c6-4c48-8cc3-ff52c89aecde" providerId="ADAL" clId="{34419DAA-80CE-4D50-AD3F-6AA3360EA8D4}" dt="2019-01-19T12:32:26.177" v="145" actId="20577"/>
        <pc:sldMkLst>
          <pc:docMk/>
          <pc:sldMk cId="1201386005" sldId="357"/>
        </pc:sldMkLst>
        <pc:spChg chg="mod">
          <ac:chgData name="René Veen, van der" userId="39a208b9-29c6-4c48-8cc3-ff52c89aecde" providerId="ADAL" clId="{34419DAA-80CE-4D50-AD3F-6AA3360EA8D4}" dt="2019-01-19T12:32:26.177" v="145" actId="20577"/>
          <ac:spMkLst>
            <pc:docMk/>
            <pc:sldMk cId="1201386005" sldId="357"/>
            <ac:spMk id="2" creationId="{00000000-0000-0000-0000-000000000000}"/>
          </ac:spMkLst>
        </pc:spChg>
      </pc:sldChg>
      <pc:sldChg chg="modSp">
        <pc:chgData name="René Veen, van der" userId="39a208b9-29c6-4c48-8cc3-ff52c89aecde" providerId="ADAL" clId="{34419DAA-80CE-4D50-AD3F-6AA3360EA8D4}" dt="2019-01-19T12:32:33.299" v="147" actId="20577"/>
        <pc:sldMkLst>
          <pc:docMk/>
          <pc:sldMk cId="2758768885" sldId="364"/>
        </pc:sldMkLst>
        <pc:spChg chg="mod">
          <ac:chgData name="René Veen, van der" userId="39a208b9-29c6-4c48-8cc3-ff52c89aecde" providerId="ADAL" clId="{34419DAA-80CE-4D50-AD3F-6AA3360EA8D4}" dt="2019-01-19T12:32:33.299" v="147" actId="20577"/>
          <ac:spMkLst>
            <pc:docMk/>
            <pc:sldMk cId="2758768885" sldId="364"/>
            <ac:spMk id="2" creationId="{00000000-0000-0000-0000-000000000000}"/>
          </ac:spMkLst>
        </pc:spChg>
      </pc:sldChg>
      <pc:sldChg chg="ord">
        <pc:chgData name="René Veen, van der" userId="39a208b9-29c6-4c48-8cc3-ff52c89aecde" providerId="ADAL" clId="{34419DAA-80CE-4D50-AD3F-6AA3360EA8D4}" dt="2019-01-20T12:33:51.327" v="700"/>
        <pc:sldMkLst>
          <pc:docMk/>
          <pc:sldMk cId="102271221" sldId="365"/>
        </pc:sldMkLst>
      </pc:sldChg>
      <pc:sldChg chg="modNotesTx">
        <pc:chgData name="René Veen, van der" userId="39a208b9-29c6-4c48-8cc3-ff52c89aecde" providerId="ADAL" clId="{34419DAA-80CE-4D50-AD3F-6AA3360EA8D4}" dt="2019-01-20T17:11:07.999" v="907" actId="20577"/>
        <pc:sldMkLst>
          <pc:docMk/>
          <pc:sldMk cId="260812941" sldId="366"/>
        </pc:sldMkLst>
      </pc:sldChg>
      <pc:sldChg chg="modSp">
        <pc:chgData name="René Veen, van der" userId="39a208b9-29c6-4c48-8cc3-ff52c89aecde" providerId="ADAL" clId="{34419DAA-80CE-4D50-AD3F-6AA3360EA8D4}" dt="2019-01-19T10:45:30.535" v="72" actId="20577"/>
        <pc:sldMkLst>
          <pc:docMk/>
          <pc:sldMk cId="137928983" sldId="369"/>
        </pc:sldMkLst>
        <pc:spChg chg="mod">
          <ac:chgData name="René Veen, van der" userId="39a208b9-29c6-4c48-8cc3-ff52c89aecde" providerId="ADAL" clId="{34419DAA-80CE-4D50-AD3F-6AA3360EA8D4}" dt="2019-01-19T10:45:20.487" v="55" actId="20577"/>
          <ac:spMkLst>
            <pc:docMk/>
            <pc:sldMk cId="137928983" sldId="369"/>
            <ac:spMk id="2" creationId="{00000000-0000-0000-0000-000000000000}"/>
          </ac:spMkLst>
        </pc:spChg>
        <pc:spChg chg="mod">
          <ac:chgData name="René Veen, van der" userId="39a208b9-29c6-4c48-8cc3-ff52c89aecde" providerId="ADAL" clId="{34419DAA-80CE-4D50-AD3F-6AA3360EA8D4}" dt="2019-01-19T10:45:30.535" v="72" actId="20577"/>
          <ac:spMkLst>
            <pc:docMk/>
            <pc:sldMk cId="137928983" sldId="369"/>
            <ac:spMk id="3" creationId="{00000000-0000-0000-0000-000000000000}"/>
          </ac:spMkLst>
        </pc:spChg>
      </pc:sldChg>
      <pc:sldChg chg="addSp delSp modSp delAnim">
        <pc:chgData name="René Veen, van der" userId="39a208b9-29c6-4c48-8cc3-ff52c89aecde" providerId="ADAL" clId="{34419DAA-80CE-4D50-AD3F-6AA3360EA8D4}" dt="2019-01-19T12:59:26.316" v="270" actId="167"/>
        <pc:sldMkLst>
          <pc:docMk/>
          <pc:sldMk cId="3863313003" sldId="371"/>
        </pc:sldMkLst>
        <pc:spChg chg="mod">
          <ac:chgData name="René Veen, van der" userId="39a208b9-29c6-4c48-8cc3-ff52c89aecde" providerId="ADAL" clId="{34419DAA-80CE-4D50-AD3F-6AA3360EA8D4}" dt="2019-01-19T12:58:08.994" v="267" actId="20577"/>
          <ac:spMkLst>
            <pc:docMk/>
            <pc:sldMk cId="3863313003" sldId="371"/>
            <ac:spMk id="3" creationId="{00000000-0000-0000-0000-000000000000}"/>
          </ac:spMkLst>
        </pc:spChg>
        <pc:picChg chg="del">
          <ac:chgData name="René Veen, van der" userId="39a208b9-29c6-4c48-8cc3-ff52c89aecde" providerId="ADAL" clId="{34419DAA-80CE-4D50-AD3F-6AA3360EA8D4}" dt="2019-01-19T12:57:52.242" v="252" actId="478"/>
          <ac:picMkLst>
            <pc:docMk/>
            <pc:sldMk cId="3863313003" sldId="371"/>
            <ac:picMk id="2" creationId="{00000000-0000-0000-0000-000000000000}"/>
          </ac:picMkLst>
        </pc:picChg>
        <pc:picChg chg="add mod ord">
          <ac:chgData name="René Veen, van der" userId="39a208b9-29c6-4c48-8cc3-ff52c89aecde" providerId="ADAL" clId="{34419DAA-80CE-4D50-AD3F-6AA3360EA8D4}" dt="2019-01-19T12:59:26.316" v="270" actId="167"/>
          <ac:picMkLst>
            <pc:docMk/>
            <pc:sldMk cId="3863313003" sldId="371"/>
            <ac:picMk id="4" creationId="{F3A60530-3C28-40D0-AF7C-A2A421A46A63}"/>
          </ac:picMkLst>
        </pc:picChg>
      </pc:sldChg>
      <pc:sldChg chg="addSp delSp modSp delAnim modNotesTx">
        <pc:chgData name="René Veen, van der" userId="39a208b9-29c6-4c48-8cc3-ff52c89aecde" providerId="ADAL" clId="{34419DAA-80CE-4D50-AD3F-6AA3360EA8D4}" dt="2019-01-19T13:14:13.380" v="290" actId="167"/>
        <pc:sldMkLst>
          <pc:docMk/>
          <pc:sldMk cId="4096341498" sldId="372"/>
        </pc:sldMkLst>
        <pc:picChg chg="add del mod">
          <ac:chgData name="René Veen, van der" userId="39a208b9-29c6-4c48-8cc3-ff52c89aecde" providerId="ADAL" clId="{34419DAA-80CE-4D50-AD3F-6AA3360EA8D4}" dt="2019-01-19T12:46:11.906" v="164" actId="478"/>
          <ac:picMkLst>
            <pc:docMk/>
            <pc:sldMk cId="4096341498" sldId="372"/>
            <ac:picMk id="3" creationId="{9B15C0F1-F331-4410-940E-3DF40EA5B3D3}"/>
          </ac:picMkLst>
        </pc:picChg>
        <pc:picChg chg="del">
          <ac:chgData name="René Veen, van der" userId="39a208b9-29c6-4c48-8cc3-ff52c89aecde" providerId="ADAL" clId="{34419DAA-80CE-4D50-AD3F-6AA3360EA8D4}" dt="2019-01-19T12:42:56.770" v="161" actId="478"/>
          <ac:picMkLst>
            <pc:docMk/>
            <pc:sldMk cId="4096341498" sldId="372"/>
            <ac:picMk id="4" creationId="{00000000-0000-0000-0000-000000000000}"/>
          </ac:picMkLst>
        </pc:picChg>
        <pc:picChg chg="add mod ord">
          <ac:chgData name="René Veen, van der" userId="39a208b9-29c6-4c48-8cc3-ff52c89aecde" providerId="ADAL" clId="{34419DAA-80CE-4D50-AD3F-6AA3360EA8D4}" dt="2019-01-19T13:14:13.380" v="290" actId="167"/>
          <ac:picMkLst>
            <pc:docMk/>
            <pc:sldMk cId="4096341498" sldId="372"/>
            <ac:picMk id="5" creationId="{4E1A56CE-5A3C-4A02-9163-E124ED74B88D}"/>
          </ac:picMkLst>
        </pc:picChg>
      </pc:sldChg>
      <pc:sldChg chg="addSp modSp add modNotesTx">
        <pc:chgData name="René Veen, van der" userId="39a208b9-29c6-4c48-8cc3-ff52c89aecde" providerId="ADAL" clId="{34419DAA-80CE-4D50-AD3F-6AA3360EA8D4}" dt="2019-01-19T10:58:00.154" v="78"/>
        <pc:sldMkLst>
          <pc:docMk/>
          <pc:sldMk cId="2497738507" sldId="374"/>
        </pc:sldMkLst>
        <pc:spChg chg="add">
          <ac:chgData name="René Veen, van der" userId="39a208b9-29c6-4c48-8cc3-ff52c89aecde" providerId="ADAL" clId="{34419DAA-80CE-4D50-AD3F-6AA3360EA8D4}" dt="2019-01-19T10:58:00.154" v="78"/>
          <ac:spMkLst>
            <pc:docMk/>
            <pc:sldMk cId="2497738507" sldId="374"/>
            <ac:spMk id="3" creationId="{DC71B9B1-8B4D-4242-9AE5-1E242FE842B1}"/>
          </ac:spMkLst>
        </pc:spChg>
        <pc:picChg chg="add mod">
          <ac:chgData name="René Veen, van der" userId="39a208b9-29c6-4c48-8cc3-ff52c89aecde" providerId="ADAL" clId="{34419DAA-80CE-4D50-AD3F-6AA3360EA8D4}" dt="2019-01-19T10:57:01.590" v="77"/>
          <ac:picMkLst>
            <pc:docMk/>
            <pc:sldMk cId="2497738507" sldId="374"/>
            <ac:picMk id="2" creationId="{CF17D659-377C-44B2-B5CA-DFAED08F978B}"/>
          </ac:picMkLst>
        </pc:picChg>
      </pc:sldChg>
      <pc:sldChg chg="modSp add setBg">
        <pc:chgData name="René Veen, van der" userId="39a208b9-29c6-4c48-8cc3-ff52c89aecde" providerId="ADAL" clId="{34419DAA-80CE-4D50-AD3F-6AA3360EA8D4}" dt="2019-01-19T12:50:07.449" v="167"/>
        <pc:sldMkLst>
          <pc:docMk/>
          <pc:sldMk cId="3129580045" sldId="375"/>
        </pc:sldMkLst>
        <pc:spChg chg="mod">
          <ac:chgData name="René Veen, van der" userId="39a208b9-29c6-4c48-8cc3-ff52c89aecde" providerId="ADAL" clId="{34419DAA-80CE-4D50-AD3F-6AA3360EA8D4}" dt="2019-01-19T11:03:49.915" v="105" actId="20577"/>
          <ac:spMkLst>
            <pc:docMk/>
            <pc:sldMk cId="3129580045" sldId="375"/>
            <ac:spMk id="2" creationId="{00000000-0000-0000-0000-000000000000}"/>
          </ac:spMkLst>
        </pc:spChg>
        <pc:spChg chg="mod">
          <ac:chgData name="René Veen, van der" userId="39a208b9-29c6-4c48-8cc3-ff52c89aecde" providerId="ADAL" clId="{34419DAA-80CE-4D50-AD3F-6AA3360EA8D4}" dt="2019-01-19T11:04:02.779" v="121" actId="20577"/>
          <ac:spMkLst>
            <pc:docMk/>
            <pc:sldMk cId="3129580045" sldId="375"/>
            <ac:spMk id="3" creationId="{00000000-0000-0000-0000-000000000000}"/>
          </ac:spMkLst>
        </pc:spChg>
      </pc:sldChg>
      <pc:sldChg chg="modSp add ord setBg">
        <pc:chgData name="René Veen, van der" userId="39a208b9-29c6-4c48-8cc3-ff52c89aecde" providerId="ADAL" clId="{34419DAA-80CE-4D50-AD3F-6AA3360EA8D4}" dt="2019-01-19T12:50:17.352" v="168"/>
        <pc:sldMkLst>
          <pc:docMk/>
          <pc:sldMk cId="81433580" sldId="376"/>
        </pc:sldMkLst>
        <pc:spChg chg="mod">
          <ac:chgData name="René Veen, van der" userId="39a208b9-29c6-4c48-8cc3-ff52c89aecde" providerId="ADAL" clId="{34419DAA-80CE-4D50-AD3F-6AA3360EA8D4}" dt="2019-01-19T11:04:54.274" v="137" actId="20577"/>
          <ac:spMkLst>
            <pc:docMk/>
            <pc:sldMk cId="81433580" sldId="376"/>
            <ac:spMk id="3" creationId="{00000000-0000-0000-0000-000000000000}"/>
          </ac:spMkLst>
        </pc:spChg>
      </pc:sldChg>
      <pc:sldChg chg="modSp add setBg">
        <pc:chgData name="René Veen, van der" userId="39a208b9-29c6-4c48-8cc3-ff52c89aecde" providerId="ADAL" clId="{34419DAA-80CE-4D50-AD3F-6AA3360EA8D4}" dt="2019-01-19T12:50:58.081" v="189"/>
        <pc:sldMkLst>
          <pc:docMk/>
          <pc:sldMk cId="3241008644" sldId="377"/>
        </pc:sldMkLst>
        <pc:spChg chg="mod">
          <ac:chgData name="René Veen, van der" userId="39a208b9-29c6-4c48-8cc3-ff52c89aecde" providerId="ADAL" clId="{34419DAA-80CE-4D50-AD3F-6AA3360EA8D4}" dt="2019-01-19T12:50:47.716" v="188" actId="20577"/>
          <ac:spMkLst>
            <pc:docMk/>
            <pc:sldMk cId="3241008644" sldId="377"/>
            <ac:spMk id="3" creationId="{00000000-0000-0000-0000-000000000000}"/>
          </ac:spMkLst>
        </pc:spChg>
      </pc:sldChg>
      <pc:sldChg chg="modSp add setBg">
        <pc:chgData name="René Veen, van der" userId="39a208b9-29c6-4c48-8cc3-ff52c89aecde" providerId="ADAL" clId="{34419DAA-80CE-4D50-AD3F-6AA3360EA8D4}" dt="2019-01-19T12:51:39.200" v="222"/>
        <pc:sldMkLst>
          <pc:docMk/>
          <pc:sldMk cId="2307119293" sldId="378"/>
        </pc:sldMkLst>
        <pc:spChg chg="mod">
          <ac:chgData name="René Veen, van der" userId="39a208b9-29c6-4c48-8cc3-ff52c89aecde" providerId="ADAL" clId="{34419DAA-80CE-4D50-AD3F-6AA3360EA8D4}" dt="2019-01-19T12:51:32.691" v="221" actId="20577"/>
          <ac:spMkLst>
            <pc:docMk/>
            <pc:sldMk cId="2307119293" sldId="378"/>
            <ac:spMk id="3" creationId="{00000000-0000-0000-0000-000000000000}"/>
          </ac:spMkLst>
        </pc:spChg>
      </pc:sldChg>
      <pc:sldChg chg="modSp add setBg">
        <pc:chgData name="René Veen, van der" userId="39a208b9-29c6-4c48-8cc3-ff52c89aecde" providerId="ADAL" clId="{34419DAA-80CE-4D50-AD3F-6AA3360EA8D4}" dt="2019-01-19T12:52:41.792" v="240"/>
        <pc:sldMkLst>
          <pc:docMk/>
          <pc:sldMk cId="249150387" sldId="379"/>
        </pc:sldMkLst>
        <pc:spChg chg="mod">
          <ac:chgData name="René Veen, van der" userId="39a208b9-29c6-4c48-8cc3-ff52c89aecde" providerId="ADAL" clId="{34419DAA-80CE-4D50-AD3F-6AA3360EA8D4}" dt="2019-01-19T12:52:13.153" v="239" actId="20577"/>
          <ac:spMkLst>
            <pc:docMk/>
            <pc:sldMk cId="249150387" sldId="379"/>
            <ac:spMk id="3" creationId="{00000000-0000-0000-0000-000000000000}"/>
          </ac:spMkLst>
        </pc:spChg>
      </pc:sldChg>
      <pc:sldChg chg="modSp add ord setBg">
        <pc:chgData name="René Veen, van der" userId="39a208b9-29c6-4c48-8cc3-ff52c89aecde" providerId="ADAL" clId="{34419DAA-80CE-4D50-AD3F-6AA3360EA8D4}" dt="2019-01-31T15:05:02.283" v="937"/>
        <pc:sldMkLst>
          <pc:docMk/>
          <pc:sldMk cId="2655670673" sldId="380"/>
        </pc:sldMkLst>
        <pc:spChg chg="mod">
          <ac:chgData name="René Veen, van der" userId="39a208b9-29c6-4c48-8cc3-ff52c89aecde" providerId="ADAL" clId="{34419DAA-80CE-4D50-AD3F-6AA3360EA8D4}" dt="2019-01-19T12:53:19.241" v="248" actId="6549"/>
          <ac:spMkLst>
            <pc:docMk/>
            <pc:sldMk cId="2655670673" sldId="380"/>
            <ac:spMk id="3" creationId="{00000000-0000-0000-0000-000000000000}"/>
          </ac:spMkLst>
        </pc:spChg>
      </pc:sldChg>
      <pc:sldChg chg="addSp delSp modSp add delAnim">
        <pc:chgData name="René Veen, van der" userId="39a208b9-29c6-4c48-8cc3-ff52c89aecde" providerId="ADAL" clId="{34419DAA-80CE-4D50-AD3F-6AA3360EA8D4}" dt="2019-01-19T13:02:49.834" v="274" actId="167"/>
        <pc:sldMkLst>
          <pc:docMk/>
          <pc:sldMk cId="491987833" sldId="381"/>
        </pc:sldMkLst>
        <pc:picChg chg="del">
          <ac:chgData name="René Veen, van der" userId="39a208b9-29c6-4c48-8cc3-ff52c89aecde" providerId="ADAL" clId="{34419DAA-80CE-4D50-AD3F-6AA3360EA8D4}" dt="2019-01-19T13:02:29.854" v="271" actId="478"/>
          <ac:picMkLst>
            <pc:docMk/>
            <pc:sldMk cId="491987833" sldId="381"/>
            <ac:picMk id="2" creationId="{00000000-0000-0000-0000-000000000000}"/>
          </ac:picMkLst>
        </pc:picChg>
        <pc:picChg chg="add mod ord">
          <ac:chgData name="René Veen, van der" userId="39a208b9-29c6-4c48-8cc3-ff52c89aecde" providerId="ADAL" clId="{34419DAA-80CE-4D50-AD3F-6AA3360EA8D4}" dt="2019-01-19T13:02:49.834" v="274" actId="167"/>
          <ac:picMkLst>
            <pc:docMk/>
            <pc:sldMk cId="491987833" sldId="381"/>
            <ac:picMk id="4" creationId="{19410E5D-764B-467F-92B7-9577B4AD7925}"/>
          </ac:picMkLst>
        </pc:picChg>
      </pc:sldChg>
      <pc:sldChg chg="addSp delSp modSp add modNotesTx">
        <pc:chgData name="René Veen, van der" userId="39a208b9-29c6-4c48-8cc3-ff52c89aecde" providerId="ADAL" clId="{34419DAA-80CE-4D50-AD3F-6AA3360EA8D4}" dt="2019-01-20T09:57:06.531" v="339" actId="20577"/>
        <pc:sldMkLst>
          <pc:docMk/>
          <pc:sldMk cId="3940631666" sldId="382"/>
        </pc:sldMkLst>
        <pc:spChg chg="mod">
          <ac:chgData name="René Veen, van der" userId="39a208b9-29c6-4c48-8cc3-ff52c89aecde" providerId="ADAL" clId="{34419DAA-80CE-4D50-AD3F-6AA3360EA8D4}" dt="2019-01-20T09:49:43.622" v="330" actId="20577"/>
          <ac:spMkLst>
            <pc:docMk/>
            <pc:sldMk cId="3940631666" sldId="382"/>
            <ac:spMk id="3" creationId="{00000000-0000-0000-0000-000000000000}"/>
          </ac:spMkLst>
        </pc:spChg>
        <pc:picChg chg="add del mod ord">
          <ac:chgData name="René Veen, van der" userId="39a208b9-29c6-4c48-8cc3-ff52c89aecde" providerId="ADAL" clId="{34419DAA-80CE-4D50-AD3F-6AA3360EA8D4}" dt="2019-01-20T09:51:40.300" v="335" actId="478"/>
          <ac:picMkLst>
            <pc:docMk/>
            <pc:sldMk cId="3940631666" sldId="382"/>
            <ac:picMk id="2" creationId="{FD793842-DC03-4EE1-96F3-7448F578610D}"/>
          </ac:picMkLst>
        </pc:picChg>
        <pc:picChg chg="del">
          <ac:chgData name="René Veen, van der" userId="39a208b9-29c6-4c48-8cc3-ff52c89aecde" providerId="ADAL" clId="{34419DAA-80CE-4D50-AD3F-6AA3360EA8D4}" dt="2019-01-20T09:47:49.638" v="306" actId="478"/>
          <ac:picMkLst>
            <pc:docMk/>
            <pc:sldMk cId="3940631666" sldId="382"/>
            <ac:picMk id="4" creationId="{F3A60530-3C28-40D0-AF7C-A2A421A46A63}"/>
          </ac:picMkLst>
        </pc:picChg>
        <pc:picChg chg="add mod ord">
          <ac:chgData name="René Veen, van der" userId="39a208b9-29c6-4c48-8cc3-ff52c89aecde" providerId="ADAL" clId="{34419DAA-80CE-4D50-AD3F-6AA3360EA8D4}" dt="2019-01-20T09:52:53.925" v="338" actId="167"/>
          <ac:picMkLst>
            <pc:docMk/>
            <pc:sldMk cId="3940631666" sldId="382"/>
            <ac:picMk id="5" creationId="{C5215F5E-DE81-4E6E-9604-12AD8AA06FC3}"/>
          </ac:picMkLst>
        </pc:picChg>
      </pc:sldChg>
      <pc:sldChg chg="addSp delSp modSp add modNotesTx">
        <pc:chgData name="René Veen, van der" userId="39a208b9-29c6-4c48-8cc3-ff52c89aecde" providerId="ADAL" clId="{34419DAA-80CE-4D50-AD3F-6AA3360EA8D4}" dt="2019-01-20T11:51:33.423" v="698" actId="167"/>
        <pc:sldMkLst>
          <pc:docMk/>
          <pc:sldMk cId="970639698" sldId="383"/>
        </pc:sldMkLst>
        <pc:spChg chg="mod">
          <ac:chgData name="René Veen, van der" userId="39a208b9-29c6-4c48-8cc3-ff52c89aecde" providerId="ADAL" clId="{34419DAA-80CE-4D50-AD3F-6AA3360EA8D4}" dt="2019-01-20T11:47:30.877" v="692" actId="20577"/>
          <ac:spMkLst>
            <pc:docMk/>
            <pc:sldMk cId="970639698" sldId="383"/>
            <ac:spMk id="2" creationId="{00000000-0000-0000-0000-000000000000}"/>
          </ac:spMkLst>
        </pc:spChg>
        <pc:picChg chg="add mod ord">
          <ac:chgData name="René Veen, van der" userId="39a208b9-29c6-4c48-8cc3-ff52c89aecde" providerId="ADAL" clId="{34419DAA-80CE-4D50-AD3F-6AA3360EA8D4}" dt="2019-01-20T11:51:33.423" v="698" actId="167"/>
          <ac:picMkLst>
            <pc:docMk/>
            <pc:sldMk cId="970639698" sldId="383"/>
            <ac:picMk id="3" creationId="{07CBBDE5-309E-45E9-BE1E-63DBAC4FAB39}"/>
          </ac:picMkLst>
        </pc:picChg>
        <pc:picChg chg="del">
          <ac:chgData name="René Veen, van der" userId="39a208b9-29c6-4c48-8cc3-ff52c89aecde" providerId="ADAL" clId="{34419DAA-80CE-4D50-AD3F-6AA3360EA8D4}" dt="2019-01-20T11:47:32.942" v="693" actId="478"/>
          <ac:picMkLst>
            <pc:docMk/>
            <pc:sldMk cId="970639698" sldId="383"/>
            <ac:picMk id="1026" creationId="{4E260EAD-48D9-43EA-B4F7-94468F3F82A6}"/>
          </ac:picMkLst>
        </pc:picChg>
      </pc:sldChg>
      <pc:sldChg chg="addSp delSp modSp add delAnim modNotesTx">
        <pc:chgData name="René Veen, van der" userId="39a208b9-29c6-4c48-8cc3-ff52c89aecde" providerId="ADAL" clId="{34419DAA-80CE-4D50-AD3F-6AA3360EA8D4}" dt="2019-01-20T15:33:40.686" v="757"/>
        <pc:sldMkLst>
          <pc:docMk/>
          <pc:sldMk cId="3814894505" sldId="384"/>
        </pc:sldMkLst>
        <pc:picChg chg="add del mod modCrop">
          <ac:chgData name="René Veen, van der" userId="39a208b9-29c6-4c48-8cc3-ff52c89aecde" providerId="ADAL" clId="{34419DAA-80CE-4D50-AD3F-6AA3360EA8D4}" dt="2019-01-20T15:33:21.477" v="755"/>
          <ac:picMkLst>
            <pc:docMk/>
            <pc:sldMk cId="3814894505" sldId="384"/>
            <ac:picMk id="3" creationId="{ECF69314-D63E-4621-BE38-56B3FC5D43A4}"/>
          </ac:picMkLst>
        </pc:picChg>
        <pc:picChg chg="del">
          <ac:chgData name="René Veen, van der" userId="39a208b9-29c6-4c48-8cc3-ff52c89aecde" providerId="ADAL" clId="{34419DAA-80CE-4D50-AD3F-6AA3360EA8D4}" dt="2019-01-20T15:31:01.697" v="749" actId="478"/>
          <ac:picMkLst>
            <pc:docMk/>
            <pc:sldMk cId="3814894505" sldId="384"/>
            <ac:picMk id="4" creationId="{00000000-0000-0000-0000-000000000000}"/>
          </ac:picMkLst>
        </pc:picChg>
        <pc:picChg chg="mod">
          <ac:chgData name="René Veen, van der" userId="39a208b9-29c6-4c48-8cc3-ff52c89aecde" providerId="ADAL" clId="{34419DAA-80CE-4D50-AD3F-6AA3360EA8D4}" dt="2019-01-20T15:33:40.686" v="757"/>
          <ac:picMkLst>
            <pc:docMk/>
            <pc:sldMk cId="3814894505" sldId="384"/>
            <ac:picMk id="5" creationId="{A3268FB9-DCB3-4A53-A23C-75EDBBD51367}"/>
          </ac:picMkLst>
        </pc:picChg>
      </pc:sldChg>
      <pc:sldChg chg="addSp delSp modSp add modNotesTx">
        <pc:chgData name="René Veen, van der" userId="39a208b9-29c6-4c48-8cc3-ff52c89aecde" providerId="ADAL" clId="{34419DAA-80CE-4D50-AD3F-6AA3360EA8D4}" dt="2019-01-20T16:30:19.611" v="823" actId="20577"/>
        <pc:sldMkLst>
          <pc:docMk/>
          <pc:sldMk cId="1594971065" sldId="385"/>
        </pc:sldMkLst>
        <pc:spChg chg="mod">
          <ac:chgData name="René Veen, van der" userId="39a208b9-29c6-4c48-8cc3-ff52c89aecde" providerId="ADAL" clId="{34419DAA-80CE-4D50-AD3F-6AA3360EA8D4}" dt="2019-01-20T15:57:49.647" v="775" actId="20577"/>
          <ac:spMkLst>
            <pc:docMk/>
            <pc:sldMk cId="1594971065" sldId="385"/>
            <ac:spMk id="2" creationId="{00000000-0000-0000-0000-000000000000}"/>
          </ac:spMkLst>
        </pc:spChg>
        <pc:picChg chg="add del mod ord">
          <ac:chgData name="René Veen, van der" userId="39a208b9-29c6-4c48-8cc3-ff52c89aecde" providerId="ADAL" clId="{34419DAA-80CE-4D50-AD3F-6AA3360EA8D4}" dt="2019-01-20T16:01:09.848" v="781" actId="478"/>
          <ac:picMkLst>
            <pc:docMk/>
            <pc:sldMk cId="1594971065" sldId="385"/>
            <ac:picMk id="3" creationId="{610DF090-1B7B-478A-9AFD-E25E5D9644C8}"/>
          </ac:picMkLst>
        </pc:picChg>
        <pc:picChg chg="del">
          <ac:chgData name="René Veen, van der" userId="39a208b9-29c6-4c48-8cc3-ff52c89aecde" providerId="ADAL" clId="{34419DAA-80CE-4D50-AD3F-6AA3360EA8D4}" dt="2019-01-20T15:57:51.350" v="776" actId="478"/>
          <ac:picMkLst>
            <pc:docMk/>
            <pc:sldMk cId="1594971065" sldId="385"/>
            <ac:picMk id="4" creationId="{E102C0BD-E163-4225-8A37-F9EA9B52D909}"/>
          </ac:picMkLst>
        </pc:picChg>
        <pc:picChg chg="add del mod ord">
          <ac:chgData name="René Veen, van der" userId="39a208b9-29c6-4c48-8cc3-ff52c89aecde" providerId="ADAL" clId="{34419DAA-80CE-4D50-AD3F-6AA3360EA8D4}" dt="2019-01-20T16:02:20.528" v="799" actId="478"/>
          <ac:picMkLst>
            <pc:docMk/>
            <pc:sldMk cId="1594971065" sldId="385"/>
            <ac:picMk id="5" creationId="{E43D2DE6-2172-4402-94E3-4BC65CA63F35}"/>
          </ac:picMkLst>
        </pc:picChg>
        <pc:picChg chg="add mod ord">
          <ac:chgData name="René Veen, van der" userId="39a208b9-29c6-4c48-8cc3-ff52c89aecde" providerId="ADAL" clId="{34419DAA-80CE-4D50-AD3F-6AA3360EA8D4}" dt="2019-01-20T16:02:49.378" v="802" actId="167"/>
          <ac:picMkLst>
            <pc:docMk/>
            <pc:sldMk cId="1594971065" sldId="385"/>
            <ac:picMk id="6" creationId="{4A93203E-2916-4094-BB89-206B13E95496}"/>
          </ac:picMkLst>
        </pc:picChg>
      </pc:sldChg>
      <pc:sldChg chg="addSp delSp modSp add ord modNotesTx">
        <pc:chgData name="René Veen, van der" userId="39a208b9-29c6-4c48-8cc3-ff52c89aecde" providerId="ADAL" clId="{34419DAA-80CE-4D50-AD3F-6AA3360EA8D4}" dt="2019-01-20T16:44:57.385" v="837"/>
        <pc:sldMkLst>
          <pc:docMk/>
          <pc:sldMk cId="1660699762" sldId="386"/>
        </pc:sldMkLst>
        <pc:picChg chg="del">
          <ac:chgData name="René Veen, van der" userId="39a208b9-29c6-4c48-8cc3-ff52c89aecde" providerId="ADAL" clId="{34419DAA-80CE-4D50-AD3F-6AA3360EA8D4}" dt="2019-01-20T16:44:14.793" v="829" actId="478"/>
          <ac:picMkLst>
            <pc:docMk/>
            <pc:sldMk cId="1660699762" sldId="386"/>
            <ac:picMk id="4" creationId="{7A29F001-3189-4DAA-94AC-B92835103097}"/>
          </ac:picMkLst>
        </pc:picChg>
        <pc:picChg chg="add mod ord">
          <ac:chgData name="René Veen, van der" userId="39a208b9-29c6-4c48-8cc3-ff52c89aecde" providerId="ADAL" clId="{34419DAA-80CE-4D50-AD3F-6AA3360EA8D4}" dt="2019-01-20T16:44:55.546" v="836" actId="167"/>
          <ac:picMkLst>
            <pc:docMk/>
            <pc:sldMk cId="1660699762" sldId="386"/>
            <ac:picMk id="5" creationId="{9E421CFE-0040-4FCC-A7EB-6995B2911BA6}"/>
          </ac:picMkLst>
        </pc:picChg>
      </pc:sldChg>
      <pc:sldChg chg="addSp delSp modSp add modNotesTx">
        <pc:chgData name="René Veen, van der" userId="39a208b9-29c6-4c48-8cc3-ff52c89aecde" providerId="ADAL" clId="{34419DAA-80CE-4D50-AD3F-6AA3360EA8D4}" dt="2019-01-31T14:37:50.207" v="912" actId="1076"/>
        <pc:sldMkLst>
          <pc:docMk/>
          <pc:sldMk cId="2845827908" sldId="387"/>
        </pc:sldMkLst>
        <pc:spChg chg="add mod">
          <ac:chgData name="René Veen, van der" userId="39a208b9-29c6-4c48-8cc3-ff52c89aecde" providerId="ADAL" clId="{34419DAA-80CE-4D50-AD3F-6AA3360EA8D4}" dt="2019-01-31T14:37:50.207" v="912" actId="1076"/>
          <ac:spMkLst>
            <pc:docMk/>
            <pc:sldMk cId="2845827908" sldId="387"/>
            <ac:spMk id="6" creationId="{141475DF-6282-4B2B-A740-8A4549C96191}"/>
          </ac:spMkLst>
        </pc:spChg>
        <pc:grpChg chg="add mod">
          <ac:chgData name="René Veen, van der" userId="39a208b9-29c6-4c48-8cc3-ff52c89aecde" providerId="ADAL" clId="{34419DAA-80CE-4D50-AD3F-6AA3360EA8D4}" dt="2019-01-31T14:37:50.207" v="912" actId="1076"/>
          <ac:grpSpMkLst>
            <pc:docMk/>
            <pc:sldMk cId="2845827908" sldId="387"/>
            <ac:grpSpMk id="7" creationId="{0A1DF69E-F010-4B09-A174-730E86764C57}"/>
          </ac:grpSpMkLst>
        </pc:grpChg>
        <pc:grpChg chg="add mod">
          <ac:chgData name="René Veen, van der" userId="39a208b9-29c6-4c48-8cc3-ff52c89aecde" providerId="ADAL" clId="{34419DAA-80CE-4D50-AD3F-6AA3360EA8D4}" dt="2019-01-31T14:37:50.207" v="912" actId="1076"/>
          <ac:grpSpMkLst>
            <pc:docMk/>
            <pc:sldMk cId="2845827908" sldId="387"/>
            <ac:grpSpMk id="10" creationId="{4B253500-4F0B-45A3-A51E-99158477EF07}"/>
          </ac:grpSpMkLst>
        </pc:grpChg>
        <pc:picChg chg="del">
          <ac:chgData name="René Veen, van der" userId="39a208b9-29c6-4c48-8cc3-ff52c89aecde" providerId="ADAL" clId="{34419DAA-80CE-4D50-AD3F-6AA3360EA8D4}" dt="2019-01-31T14:37:27.839" v="909" actId="478"/>
          <ac:picMkLst>
            <pc:docMk/>
            <pc:sldMk cId="2845827908" sldId="387"/>
            <ac:picMk id="4" creationId="{7A29F001-3189-4DAA-94AC-B92835103097}"/>
          </ac:picMkLst>
        </pc:picChg>
        <pc:picChg chg="add mod">
          <ac:chgData name="René Veen, van der" userId="39a208b9-29c6-4c48-8cc3-ff52c89aecde" providerId="ADAL" clId="{34419DAA-80CE-4D50-AD3F-6AA3360EA8D4}" dt="2019-01-31T14:37:50.207" v="912" actId="1076"/>
          <ac:picMkLst>
            <pc:docMk/>
            <pc:sldMk cId="2845827908" sldId="387"/>
            <ac:picMk id="5" creationId="{A56BF5B8-89A9-4745-9C2E-C2C2A9B3B418}"/>
          </ac:picMkLst>
        </pc:picChg>
      </pc:sldChg>
      <pc:sldChg chg="addSp modSp add">
        <pc:chgData name="René Veen, van der" userId="39a208b9-29c6-4c48-8cc3-ff52c89aecde" providerId="ADAL" clId="{34419DAA-80CE-4D50-AD3F-6AA3360EA8D4}" dt="2019-01-31T15:11:42.599" v="1029" actId="1076"/>
        <pc:sldMkLst>
          <pc:docMk/>
          <pc:sldMk cId="2046246656" sldId="388"/>
        </pc:sldMkLst>
        <pc:spChg chg="add mod">
          <ac:chgData name="René Veen, van der" userId="39a208b9-29c6-4c48-8cc3-ff52c89aecde" providerId="ADAL" clId="{34419DAA-80CE-4D50-AD3F-6AA3360EA8D4}" dt="2019-01-31T15:09:47.472" v="991" actId="207"/>
          <ac:spMkLst>
            <pc:docMk/>
            <pc:sldMk cId="2046246656" sldId="388"/>
            <ac:spMk id="3" creationId="{C1637D6F-E446-4A17-B345-AE1302574F04}"/>
          </ac:spMkLst>
        </pc:spChg>
        <pc:spChg chg="add mod">
          <ac:chgData name="René Veen, van der" userId="39a208b9-29c6-4c48-8cc3-ff52c89aecde" providerId="ADAL" clId="{34419DAA-80CE-4D50-AD3F-6AA3360EA8D4}" dt="2019-01-31T15:08:22.273" v="962" actId="555"/>
          <ac:spMkLst>
            <pc:docMk/>
            <pc:sldMk cId="2046246656" sldId="388"/>
            <ac:spMk id="13" creationId="{9FD87324-AD60-49CC-AD90-E89003A5C9C9}"/>
          </ac:spMkLst>
        </pc:spChg>
        <pc:spChg chg="add mod">
          <ac:chgData name="René Veen, van der" userId="39a208b9-29c6-4c48-8cc3-ff52c89aecde" providerId="ADAL" clId="{34419DAA-80CE-4D50-AD3F-6AA3360EA8D4}" dt="2019-01-31T15:08:22.273" v="962" actId="555"/>
          <ac:spMkLst>
            <pc:docMk/>
            <pc:sldMk cId="2046246656" sldId="388"/>
            <ac:spMk id="14" creationId="{49D26CB1-7A4C-4567-ADE0-3C3E2A17B16F}"/>
          </ac:spMkLst>
        </pc:spChg>
        <pc:spChg chg="add mod">
          <ac:chgData name="René Veen, van der" userId="39a208b9-29c6-4c48-8cc3-ff52c89aecde" providerId="ADAL" clId="{34419DAA-80CE-4D50-AD3F-6AA3360EA8D4}" dt="2019-01-31T15:10:37.827" v="1024" actId="20577"/>
          <ac:spMkLst>
            <pc:docMk/>
            <pc:sldMk cId="2046246656" sldId="388"/>
            <ac:spMk id="15" creationId="{947E9615-543B-4517-9D35-C134B9C872CF}"/>
          </ac:spMkLst>
        </pc:spChg>
        <pc:spChg chg="add mod">
          <ac:chgData name="René Veen, van der" userId="39a208b9-29c6-4c48-8cc3-ff52c89aecde" providerId="ADAL" clId="{34419DAA-80CE-4D50-AD3F-6AA3360EA8D4}" dt="2019-01-31T15:11:42.599" v="1029" actId="1076"/>
          <ac:spMkLst>
            <pc:docMk/>
            <pc:sldMk cId="2046246656" sldId="388"/>
            <ac:spMk id="16" creationId="{5086F285-B33F-4E21-A9FE-07A95F55EAB6}"/>
          </ac:spMkLst>
        </pc:spChg>
      </pc:sldChg>
      <pc:sldChg chg="modSp add del">
        <pc:chgData name="René Veen, van der" userId="39a208b9-29c6-4c48-8cc3-ff52c89aecde" providerId="ADAL" clId="{34419DAA-80CE-4D50-AD3F-6AA3360EA8D4}" dt="2019-01-31T14:46:09.809" v="936" actId="2696"/>
        <pc:sldMkLst>
          <pc:docMk/>
          <pc:sldMk cId="3627865827" sldId="388"/>
        </pc:sldMkLst>
        <pc:spChg chg="mod">
          <ac:chgData name="René Veen, van der" userId="39a208b9-29c6-4c48-8cc3-ff52c89aecde" providerId="ADAL" clId="{34419DAA-80CE-4D50-AD3F-6AA3360EA8D4}" dt="2019-01-31T14:45:58.088" v="935" actId="20577"/>
          <ac:spMkLst>
            <pc:docMk/>
            <pc:sldMk cId="3627865827" sldId="388"/>
            <ac:spMk id="2" creationId="{00000000-0000-0000-0000-000000000000}"/>
          </ac:spMkLst>
        </pc:spChg>
      </pc:sldChg>
      <pc:sldChg chg="addSp delSp modSp add">
        <pc:chgData name="René Veen, van der" userId="39a208b9-29c6-4c48-8cc3-ff52c89aecde" providerId="ADAL" clId="{34419DAA-80CE-4D50-AD3F-6AA3360EA8D4}" dt="2019-02-01T12:13:18.460" v="1090" actId="167"/>
        <pc:sldMkLst>
          <pc:docMk/>
          <pc:sldMk cId="4073311604" sldId="389"/>
        </pc:sldMkLst>
        <pc:spChg chg="mod">
          <ac:chgData name="René Veen, van der" userId="39a208b9-29c6-4c48-8cc3-ff52c89aecde" providerId="ADAL" clId="{34419DAA-80CE-4D50-AD3F-6AA3360EA8D4}" dt="2019-02-01T12:12:41.575" v="1086" actId="20577"/>
          <ac:spMkLst>
            <pc:docMk/>
            <pc:sldMk cId="4073311604" sldId="389"/>
            <ac:spMk id="2" creationId="{00000000-0000-0000-0000-000000000000}"/>
          </ac:spMkLst>
        </pc:spChg>
        <pc:picChg chg="add mod ord">
          <ac:chgData name="René Veen, van der" userId="39a208b9-29c6-4c48-8cc3-ff52c89aecde" providerId="ADAL" clId="{34419DAA-80CE-4D50-AD3F-6AA3360EA8D4}" dt="2019-02-01T12:13:18.460" v="1090" actId="167"/>
          <ac:picMkLst>
            <pc:docMk/>
            <pc:sldMk cId="4073311604" sldId="389"/>
            <ac:picMk id="3" creationId="{53C93788-BF61-4E6F-9CDA-9FF608193594}"/>
          </ac:picMkLst>
        </pc:picChg>
        <pc:picChg chg="del">
          <ac:chgData name="René Veen, van der" userId="39a208b9-29c6-4c48-8cc3-ff52c89aecde" providerId="ADAL" clId="{34419DAA-80CE-4D50-AD3F-6AA3360EA8D4}" dt="2019-02-01T12:12:51.475" v="1087" actId="478"/>
          <ac:picMkLst>
            <pc:docMk/>
            <pc:sldMk cId="4073311604" sldId="389"/>
            <ac:picMk id="4" creationId="{7A29F001-3189-4DAA-94AC-B9283510309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9D61C6F4-ED4E-4FAA-B5E2-156015DFC303}" type="datetimeFigureOut">
              <a:rPr lang="nl-NL" smtClean="0"/>
              <a:t>1-2-2019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0FBE71DB-CE33-46B5-A28F-3670C288A98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4011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84365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https://www.youtube.com/watch?v=16W7c0mb-rE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61715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https://www.youtube.com/watch?v=fCd6P7Ya160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75604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4632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1219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https://www.youtube.com/watch?v=p3Uos2fzIJ0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85072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65146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54193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525949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24155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2172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61783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https://www.youtube.com/watch?v=V4f_1_r80RY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87326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https://news.nationalgeographic.com/2017/07/california-wildfire-space-weather-satellite-video-spd</a:t>
            </a:r>
          </a:p>
          <a:p>
            <a:r>
              <a:rPr lang="nl-NL" dirty="0"/>
              <a:t>https://en.wikipedia.org/wiki/File:Prescribed_burn_in_a_Pinus_nigra_stand_in_Portugal.JPG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20157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514211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58325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38767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45272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14741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https://www.sciencedirect.com/topics/neuroscience/lateral-inhibition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667771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https://www.youtube.com/watch?v=QdtYRJqNe9I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51566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97618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http://www.meteoearth.com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75356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https://www.ted.com/talks/radhika_nagpal_what_intelligent_machines_can_learn_from_a_school_of_fish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202326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00402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https://www.youtube.com/watch?v=KlMi_1InglA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17961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Model evacuatie stadion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69592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https://eenvandaag.avrotros.nl/binnenland/item/de-voorspelbare-mens-5-gedrag-en-politiek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27719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22676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6606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http://mathworld.wolfram.com/ElementaryCellularAutomaton.html</a:t>
            </a:r>
            <a:br>
              <a:rPr lang="nl-NL" dirty="0"/>
            </a:br>
            <a:r>
              <a:rPr lang="nl-NL" dirty="0"/>
              <a:t>https://www.wolframalpha.com/input/?i=rule+225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32620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https://www.youtube.com/watch?v=xP5-iIeKXE8</a:t>
            </a:r>
          </a:p>
          <a:p>
            <a:r>
              <a:rPr lang="nl-NL" dirty="0"/>
              <a:t>Alternatief: https://www.youtube.com/watch?v</a:t>
            </a:r>
            <a:r>
              <a:rPr lang="nl-NL"/>
              <a:t>=C2vgICfQawE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783319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643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https://www.ted.com/watch/ted-institute/ted-ibm/lloyd-treinish-this-weather-forecasting-model-is-actually-accurate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019920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512451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https://www.flickr.com/photos/naparazzi/2984375333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547025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https://www.youtube.com/watch?v=9IfcFwseTdY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85186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007063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57644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564871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https://www.youtube.com/watch?v=W9j4Gi0lbR4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25505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https://eenvandaag.avrotros.nl/item/de-voorspelbare-mens-2-big-brother-en-criminaliteit-1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42148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490582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49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9598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https://www.scientificamerican.com/video/fire-ants-build-eiffel-tower-structures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507892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50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21428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51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444356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52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38991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53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538011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54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66455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55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42322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56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570488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https://www.ted.com/talks/raymond_wang_how_germs_travel_on_planes_and_how_we_can_stop_them</a:t>
            </a:r>
          </a:p>
          <a:p>
            <a:r>
              <a:rPr lang="nl-NL" dirty="0"/>
              <a:t>Nederlandse ondertiteling beschikbaar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57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49400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https://www.youtube.com/watch?v=sgDgYqEXN54</a:t>
            </a:r>
          </a:p>
          <a:p>
            <a:r>
              <a:rPr lang="nl-NL" dirty="0"/>
              <a:t>https://www.quantamagazine.org/the-simple-algorithm-that-ants-use-to-build-bridges-20180226/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2800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030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https://commons.wikimedia.org/wiki/File:Fire_ants_01.jpg</a:t>
            </a:r>
            <a:br>
              <a:rPr lang="nl-NL" dirty="0"/>
            </a:br>
            <a:r>
              <a:rPr lang="nl-N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Afbeelding: Stephen </a:t>
            </a:r>
            <a:r>
              <a:rPr lang="nl-NL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Ausmus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3876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https://www.youtube.com/watch?v=mA37cb10WMU</a:t>
            </a:r>
          </a:p>
          <a:p>
            <a:r>
              <a:rPr lang="nl-NL" dirty="0"/>
              <a:t>https://en.wikipedia.org/wiki/Ant_mill</a:t>
            </a:r>
          </a:p>
          <a:p>
            <a:r>
              <a:rPr lang="nl-NL" dirty="0"/>
              <a:t>https://www.mnn.com/earth-matters/animals/stories/why-do-army-ants-commit-suicide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3850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5D38-D48D-4A40-9803-42ACED63D213}" type="datetimeFigureOut">
              <a:rPr lang="nl-NL" smtClean="0"/>
              <a:t>1-2-2019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AAFF8-C2AC-4D28-9D98-48AE4513E39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13935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5D38-D48D-4A40-9803-42ACED63D213}" type="datetimeFigureOut">
              <a:rPr lang="nl-NL" smtClean="0"/>
              <a:t>1-2-2019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AAFF8-C2AC-4D28-9D98-48AE4513E39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9007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5D38-D48D-4A40-9803-42ACED63D213}" type="datetimeFigureOut">
              <a:rPr lang="nl-NL" smtClean="0"/>
              <a:t>1-2-2019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AAFF8-C2AC-4D28-9D98-48AE4513E39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11481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5D38-D48D-4A40-9803-42ACED63D213}" type="datetimeFigureOut">
              <a:rPr lang="nl-NL" smtClean="0"/>
              <a:t>1-2-2019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AAFF8-C2AC-4D28-9D98-48AE4513E39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13722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5D38-D48D-4A40-9803-42ACED63D213}" type="datetimeFigureOut">
              <a:rPr lang="nl-NL" smtClean="0"/>
              <a:t>1-2-2019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AAFF8-C2AC-4D28-9D98-48AE4513E39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3695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5D38-D48D-4A40-9803-42ACED63D213}" type="datetimeFigureOut">
              <a:rPr lang="nl-NL" smtClean="0"/>
              <a:t>1-2-2019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AAFF8-C2AC-4D28-9D98-48AE4513E39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825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5D38-D48D-4A40-9803-42ACED63D213}" type="datetimeFigureOut">
              <a:rPr lang="nl-NL" smtClean="0"/>
              <a:t>1-2-2019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AAFF8-C2AC-4D28-9D98-48AE4513E39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4906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5D38-D48D-4A40-9803-42ACED63D213}" type="datetimeFigureOut">
              <a:rPr lang="nl-NL" smtClean="0"/>
              <a:t>1-2-2019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AAFF8-C2AC-4D28-9D98-48AE4513E39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6253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5D38-D48D-4A40-9803-42ACED63D213}" type="datetimeFigureOut">
              <a:rPr lang="nl-NL" smtClean="0"/>
              <a:t>1-2-2019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AAFF8-C2AC-4D28-9D98-48AE4513E39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4267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5D38-D48D-4A40-9803-42ACED63D213}" type="datetimeFigureOut">
              <a:rPr lang="nl-NL" smtClean="0"/>
              <a:t>1-2-2019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AAFF8-C2AC-4D28-9D98-48AE4513E39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60275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5D38-D48D-4A40-9803-42ACED63D213}" type="datetimeFigureOut">
              <a:rPr lang="nl-NL" smtClean="0"/>
              <a:t>1-2-2019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AAFF8-C2AC-4D28-9D98-48AE4513E39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8716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15D38-D48D-4A40-9803-42ACED63D213}" type="datetimeFigureOut">
              <a:rPr lang="nl-NL" smtClean="0"/>
              <a:t>1-2-2019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AAFF8-C2AC-4D28-9D98-48AE4513E39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30487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16W7c0mb-rE" TargetMode="Externa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fCd6P7Ya160" TargetMode="Externa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p3Uos2fzIJ0" TargetMode="External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V4f_1_r80RY" TargetMode="External"/><Relationship Id="rId4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nationalgeographic.com/2017/07/california-wildfire-space-weather-satellite-video-spd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QdtYRJqNe9I" TargetMode="Externa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teoearth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d.com/talks/radhika_nagpal_what_intelligent_machines_can_learn_from_a_school_of_fish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KlMi_1InglA" TargetMode="External"/><Relationship Id="rId4" Type="http://schemas.openxmlformats.org/officeDocument/2006/relationships/image" Target="../media/image2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envandaag.avrotros.nl/binnenland/item/de-voorspelbare-mens-5-gedrag-en-politiek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xP5-iIeKXE8" TargetMode="External"/><Relationship Id="rId4" Type="http://schemas.openxmlformats.org/officeDocument/2006/relationships/image" Target="../media/image38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d.com/watch/ted-institute/ted-ibm/lloyd-treinish-this-weather-forecasting-model-is-actually-accurat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9IfcFwseTdY" TargetMode="External"/><Relationship Id="rId4" Type="http://schemas.openxmlformats.org/officeDocument/2006/relationships/image" Target="../media/image40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W9j4Gi0lbR4" TargetMode="External"/><Relationship Id="rId4" Type="http://schemas.openxmlformats.org/officeDocument/2006/relationships/image" Target="../media/image42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eenvandaag.avrotros.nl/item/de-voorspelbare-mens-2-big-brother-en-criminaliteit-1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tificamerican.com/video/fire-ants-build-eiffel-tower-structur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d.com/talks/raymond_wang_how_germs_travel_on_planes_and_how_we_can_stop_them?utm_campaign=tedspread--a&amp;utm_medium=referral&amp;utm_source=tedcomshare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sgDgYqEXN54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mA37cb10WMU" TargetMode="Externa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agent-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modeling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Keuzedomein R: </a:t>
            </a:r>
            <a:r>
              <a:rPr lang="nl-NL" dirty="0" err="1"/>
              <a:t>Computational</a:t>
            </a:r>
            <a:r>
              <a:rPr lang="nl-NL" dirty="0"/>
              <a:t> </a:t>
            </a:r>
            <a:r>
              <a:rPr lang="nl-NL" dirty="0" err="1"/>
              <a:t>Science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7928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media 3" title="Emergence – How Stupid Things Become Smart Together">
            <a:hlinkClick r:id="" action="ppaction://media"/>
            <a:extLst>
              <a:ext uri="{FF2B5EF4-FFF2-40B4-BE49-F238E27FC236}">
                <a16:creationId xmlns:a16="http://schemas.microsoft.com/office/drawing/2014/main" id="{F3A60530-3C28-40D0-AF7C-A2A421A46A6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 err="1"/>
              <a:t>Emergent</a:t>
            </a:r>
            <a:r>
              <a:rPr lang="nl-NL" sz="5400" dirty="0"/>
              <a:t> gedrag</a:t>
            </a:r>
          </a:p>
        </p:txBody>
      </p:sp>
    </p:spTree>
    <p:extLst>
      <p:ext uri="{BB962C8B-B14F-4D97-AF65-F5344CB8AC3E}">
        <p14:creationId xmlns:p14="http://schemas.microsoft.com/office/powerpoint/2010/main" val="386331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media 3" title="Experience the Team in Flight at PyeongChang 2018 | Intel">
            <a:hlinkClick r:id="" action="ppaction://media"/>
            <a:extLst>
              <a:ext uri="{FF2B5EF4-FFF2-40B4-BE49-F238E27FC236}">
                <a16:creationId xmlns:a16="http://schemas.microsoft.com/office/drawing/2014/main" id="{19410E5D-764B-467F-92B7-9577B4AD792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/>
              <a:t>OS 2018 Drones</a:t>
            </a:r>
          </a:p>
        </p:txBody>
      </p:sp>
    </p:spTree>
    <p:extLst>
      <p:ext uri="{BB962C8B-B14F-4D97-AF65-F5344CB8AC3E}">
        <p14:creationId xmlns:p14="http://schemas.microsoft.com/office/powerpoint/2010/main" val="49198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/>
              <a:t>Op3 Helden en Lafaards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1150222" y="0"/>
            <a:ext cx="1054538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>
                <a:latin typeface="Arial Black" panose="020B0A04020102020204" pitchFamily="34" charset="0"/>
              </a:rPr>
              <a:t>spelregels LAFAARDS</a:t>
            </a:r>
          </a:p>
          <a:p>
            <a:pPr marL="742950" indent="-742950">
              <a:buFont typeface="+mj-lt"/>
              <a:buAutoNum type="arabicPeriod"/>
            </a:pP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Kies </a:t>
            </a:r>
            <a:r>
              <a:rPr lang="nl-NL" sz="4400" i="1" dirty="0">
                <a:latin typeface="Arial" panose="020B0604020202020204" pitchFamily="34" charset="0"/>
                <a:cs typeface="Arial" panose="020B0604020202020204" pitchFamily="34" charset="0"/>
              </a:rPr>
              <a:t>in gedachten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een klasgenoot die je (voor dit spel) als </a:t>
            </a:r>
            <a:r>
              <a:rPr lang="nl-NL" sz="4400" b="1" dirty="0">
                <a:latin typeface="Arial" panose="020B0604020202020204" pitchFamily="34" charset="0"/>
                <a:cs typeface="Arial" panose="020B0604020202020204" pitchFamily="34" charset="0"/>
              </a:rPr>
              <a:t>vriend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ziet en een andere klasgenoot die je als </a:t>
            </a:r>
            <a:r>
              <a:rPr lang="nl-NL" sz="4400" b="1" dirty="0">
                <a:latin typeface="Arial" panose="020B0604020202020204" pitchFamily="34" charset="0"/>
                <a:cs typeface="Arial" panose="020B0604020202020204" pitchFamily="34" charset="0"/>
              </a:rPr>
              <a:t>vijand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ziet.</a:t>
            </a:r>
          </a:p>
          <a:p>
            <a:pPr marL="742950" indent="-742950">
              <a:buFont typeface="+mj-lt"/>
              <a:buAutoNum type="arabicPeriod"/>
            </a:pP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Probeer </a:t>
            </a:r>
            <a:r>
              <a:rPr lang="nl-NL" sz="4400" i="1" dirty="0">
                <a:latin typeface="Arial" panose="020B0604020202020204" pitchFamily="34" charset="0"/>
                <a:cs typeface="Arial" panose="020B0604020202020204" pitchFamily="34" charset="0"/>
              </a:rPr>
              <a:t>na het startsignaal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zo te gaan staan, dat jouw vriend precies tussen jou en jouw vijand in staat.</a:t>
            </a:r>
          </a:p>
        </p:txBody>
      </p:sp>
    </p:spTree>
    <p:extLst>
      <p:ext uri="{BB962C8B-B14F-4D97-AF65-F5344CB8AC3E}">
        <p14:creationId xmlns:p14="http://schemas.microsoft.com/office/powerpoint/2010/main" val="31510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/>
              <a:t>Op3 Helden en Lafaards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1150222" y="0"/>
            <a:ext cx="1054538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>
                <a:latin typeface="Arial Black" panose="020B0A04020102020204" pitchFamily="34" charset="0"/>
              </a:rPr>
              <a:t>spelregels HELDEN</a:t>
            </a:r>
          </a:p>
          <a:p>
            <a:pPr marL="742950" indent="-742950">
              <a:buFont typeface="+mj-lt"/>
              <a:buAutoNum type="arabicPeriod"/>
            </a:pP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Kies </a:t>
            </a:r>
            <a:r>
              <a:rPr lang="nl-NL" sz="4400" i="1" dirty="0">
                <a:latin typeface="Arial" panose="020B0604020202020204" pitchFamily="34" charset="0"/>
                <a:cs typeface="Arial" panose="020B0604020202020204" pitchFamily="34" charset="0"/>
              </a:rPr>
              <a:t>in gedachten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een nieuwe klasgenoot die je (voor dit spel) als </a:t>
            </a:r>
            <a:r>
              <a:rPr lang="nl-NL" sz="4400" b="1" dirty="0">
                <a:latin typeface="Arial" panose="020B0604020202020204" pitchFamily="34" charset="0"/>
                <a:cs typeface="Arial" panose="020B0604020202020204" pitchFamily="34" charset="0"/>
              </a:rPr>
              <a:t>vriend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ziet en een andere klasgenoot die je als </a:t>
            </a:r>
            <a:r>
              <a:rPr lang="nl-NL" sz="4400" b="1" dirty="0">
                <a:latin typeface="Arial" panose="020B0604020202020204" pitchFamily="34" charset="0"/>
                <a:cs typeface="Arial" panose="020B0604020202020204" pitchFamily="34" charset="0"/>
              </a:rPr>
              <a:t>vijand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ziet.</a:t>
            </a:r>
          </a:p>
          <a:p>
            <a:pPr marL="742950" indent="-742950">
              <a:buFont typeface="+mj-lt"/>
              <a:buAutoNum type="arabicPeriod"/>
            </a:pP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Probeer </a:t>
            </a:r>
            <a:r>
              <a:rPr lang="nl-NL" sz="4400" i="1" dirty="0">
                <a:latin typeface="Arial" panose="020B0604020202020204" pitchFamily="34" charset="0"/>
                <a:cs typeface="Arial" panose="020B0604020202020204" pitchFamily="34" charset="0"/>
              </a:rPr>
              <a:t>na het startsignaal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zo te gaan staan, dat jij precies tussen jouw vijand en jouw vriend in staat.</a:t>
            </a:r>
          </a:p>
        </p:txBody>
      </p:sp>
    </p:spTree>
    <p:extLst>
      <p:ext uri="{BB962C8B-B14F-4D97-AF65-F5344CB8AC3E}">
        <p14:creationId xmlns:p14="http://schemas.microsoft.com/office/powerpoint/2010/main" val="272822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media 5" title="Golden Balls - £100,000 Split Or Steal? 14/03/08">
            <a:hlinkClick r:id="" action="ppaction://media"/>
            <a:extLst>
              <a:ext uri="{FF2B5EF4-FFF2-40B4-BE49-F238E27FC236}">
                <a16:creationId xmlns:a16="http://schemas.microsoft.com/office/drawing/2014/main" id="{2BD70CE1-B85B-4DD7-8C79-2B5CE082967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EB539049-AB9A-43CD-861F-0AB6655C8ABD}"/>
              </a:ext>
            </a:extLst>
          </p:cNvPr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/>
              <a:t>Op4 Delen of stelen</a:t>
            </a:r>
          </a:p>
        </p:txBody>
      </p:sp>
    </p:spTree>
    <p:extLst>
      <p:ext uri="{BB962C8B-B14F-4D97-AF65-F5344CB8AC3E}">
        <p14:creationId xmlns:p14="http://schemas.microsoft.com/office/powerpoint/2010/main" val="302009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/>
              <a:t>Op4 Delen of stelen</a:t>
            </a:r>
          </a:p>
        </p:txBody>
      </p:sp>
      <p:grpSp>
        <p:nvGrpSpPr>
          <p:cNvPr id="3" name="Groep 2"/>
          <p:cNvGrpSpPr/>
          <p:nvPr/>
        </p:nvGrpSpPr>
        <p:grpSpPr>
          <a:xfrm>
            <a:off x="2895391" y="603825"/>
            <a:ext cx="6401218" cy="5650350"/>
            <a:chOff x="859603" y="-174636"/>
            <a:chExt cx="6401218" cy="5650350"/>
          </a:xfrm>
        </p:grpSpPr>
        <p:sp>
          <p:nvSpPr>
            <p:cNvPr id="5" name="Rechthoek 4"/>
            <p:cNvSpPr/>
            <p:nvPr/>
          </p:nvSpPr>
          <p:spPr>
            <a:xfrm>
              <a:off x="3323695" y="2435364"/>
              <a:ext cx="1800000" cy="900000"/>
            </a:xfrm>
            <a:prstGeom prst="rect">
              <a:avLst/>
            </a:prstGeom>
            <a:solidFill>
              <a:srgbClr val="2328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50%</a:t>
              </a:r>
            </a:p>
          </p:txBody>
        </p:sp>
        <p:sp>
          <p:nvSpPr>
            <p:cNvPr id="6" name="Rechthoek 5"/>
            <p:cNvSpPr/>
            <p:nvPr/>
          </p:nvSpPr>
          <p:spPr>
            <a:xfrm>
              <a:off x="3323695" y="1535364"/>
              <a:ext cx="1800000" cy="900000"/>
            </a:xfrm>
            <a:prstGeom prst="rect">
              <a:avLst/>
            </a:prstGeom>
            <a:solidFill>
              <a:srgbClr val="E614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50%</a:t>
              </a:r>
            </a:p>
          </p:txBody>
        </p:sp>
        <p:sp>
          <p:nvSpPr>
            <p:cNvPr id="7" name="Rechthoek 6"/>
            <p:cNvSpPr/>
            <p:nvPr/>
          </p:nvSpPr>
          <p:spPr>
            <a:xfrm>
              <a:off x="5460821" y="2435364"/>
              <a:ext cx="1800000" cy="900000"/>
            </a:xfrm>
            <a:prstGeom prst="rect">
              <a:avLst/>
            </a:prstGeom>
            <a:solidFill>
              <a:srgbClr val="2328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0%</a:t>
              </a:r>
            </a:p>
          </p:txBody>
        </p:sp>
        <p:sp>
          <p:nvSpPr>
            <p:cNvPr id="8" name="Rechthoek 7"/>
            <p:cNvSpPr/>
            <p:nvPr/>
          </p:nvSpPr>
          <p:spPr>
            <a:xfrm>
              <a:off x="5460821" y="1535364"/>
              <a:ext cx="1800000" cy="900000"/>
            </a:xfrm>
            <a:prstGeom prst="rect">
              <a:avLst/>
            </a:prstGeom>
            <a:solidFill>
              <a:srgbClr val="E614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100%</a:t>
              </a:r>
            </a:p>
          </p:txBody>
        </p:sp>
        <p:sp>
          <p:nvSpPr>
            <p:cNvPr id="9" name="Rechthoek 8"/>
            <p:cNvSpPr/>
            <p:nvPr/>
          </p:nvSpPr>
          <p:spPr>
            <a:xfrm>
              <a:off x="3323695" y="4575714"/>
              <a:ext cx="1800000" cy="900000"/>
            </a:xfrm>
            <a:prstGeom prst="rect">
              <a:avLst/>
            </a:prstGeom>
            <a:solidFill>
              <a:srgbClr val="2328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100%</a:t>
              </a:r>
            </a:p>
          </p:txBody>
        </p:sp>
        <p:sp>
          <p:nvSpPr>
            <p:cNvPr id="10" name="Rechthoek 9"/>
            <p:cNvSpPr/>
            <p:nvPr/>
          </p:nvSpPr>
          <p:spPr>
            <a:xfrm>
              <a:off x="3323695" y="3675714"/>
              <a:ext cx="1800000" cy="900000"/>
            </a:xfrm>
            <a:prstGeom prst="rect">
              <a:avLst/>
            </a:prstGeom>
            <a:solidFill>
              <a:srgbClr val="E614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0%</a:t>
              </a:r>
            </a:p>
          </p:txBody>
        </p:sp>
        <p:sp>
          <p:nvSpPr>
            <p:cNvPr id="11" name="Rechthoek 10"/>
            <p:cNvSpPr/>
            <p:nvPr/>
          </p:nvSpPr>
          <p:spPr>
            <a:xfrm>
              <a:off x="5460821" y="4575714"/>
              <a:ext cx="1800000" cy="900000"/>
            </a:xfrm>
            <a:prstGeom prst="rect">
              <a:avLst/>
            </a:prstGeom>
            <a:solidFill>
              <a:srgbClr val="2328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0%</a:t>
              </a:r>
            </a:p>
          </p:txBody>
        </p:sp>
        <p:sp>
          <p:nvSpPr>
            <p:cNvPr id="12" name="Rechthoek 11"/>
            <p:cNvSpPr/>
            <p:nvPr/>
          </p:nvSpPr>
          <p:spPr>
            <a:xfrm>
              <a:off x="5460821" y="3675714"/>
              <a:ext cx="1800000" cy="900000"/>
            </a:xfrm>
            <a:prstGeom prst="rect">
              <a:avLst/>
            </a:prstGeom>
            <a:solidFill>
              <a:srgbClr val="E614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0%</a:t>
              </a:r>
            </a:p>
          </p:txBody>
        </p:sp>
        <p:sp>
          <p:nvSpPr>
            <p:cNvPr id="13" name="Rechthoek 12"/>
            <p:cNvSpPr/>
            <p:nvPr/>
          </p:nvSpPr>
          <p:spPr>
            <a:xfrm>
              <a:off x="3323695" y="635364"/>
              <a:ext cx="1800000" cy="90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800" b="1" dirty="0">
                  <a:solidFill>
                    <a:srgbClr val="E614B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nl-NL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deelt</a:t>
              </a:r>
            </a:p>
          </p:txBody>
        </p:sp>
        <p:sp>
          <p:nvSpPr>
            <p:cNvPr id="14" name="Rechthoek 13"/>
            <p:cNvSpPr/>
            <p:nvPr/>
          </p:nvSpPr>
          <p:spPr>
            <a:xfrm>
              <a:off x="5460821" y="635364"/>
              <a:ext cx="1800000" cy="90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800" b="1" dirty="0">
                  <a:solidFill>
                    <a:srgbClr val="E614B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nl-NL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steelt</a:t>
              </a:r>
            </a:p>
          </p:txBody>
        </p:sp>
        <p:pic>
          <p:nvPicPr>
            <p:cNvPr id="15" name="Afbeelding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2701" y="-174636"/>
              <a:ext cx="499115" cy="1440000"/>
            </a:xfrm>
            <a:prstGeom prst="rect">
              <a:avLst/>
            </a:prstGeom>
          </p:spPr>
        </p:pic>
        <p:sp>
          <p:nvSpPr>
            <p:cNvPr id="16" name="Rechthoek 15"/>
            <p:cNvSpPr/>
            <p:nvPr/>
          </p:nvSpPr>
          <p:spPr>
            <a:xfrm>
              <a:off x="1507532" y="1985364"/>
              <a:ext cx="1800000" cy="90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800" b="1" dirty="0">
                  <a:solidFill>
                    <a:srgbClr val="2328F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nl-NL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deelt</a:t>
              </a:r>
            </a:p>
          </p:txBody>
        </p:sp>
        <p:sp>
          <p:nvSpPr>
            <p:cNvPr id="17" name="Rechthoek 16"/>
            <p:cNvSpPr/>
            <p:nvPr/>
          </p:nvSpPr>
          <p:spPr>
            <a:xfrm>
              <a:off x="1507532" y="4100314"/>
              <a:ext cx="1800000" cy="90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800" b="1" dirty="0">
                  <a:solidFill>
                    <a:srgbClr val="2328F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nl-NL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steelt</a:t>
              </a:r>
            </a:p>
          </p:txBody>
        </p:sp>
        <p:pic>
          <p:nvPicPr>
            <p:cNvPr id="18" name="Afbeelding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156" y="2772839"/>
              <a:ext cx="594155" cy="1440000"/>
            </a:xfrm>
            <a:prstGeom prst="rect">
              <a:avLst/>
            </a:prstGeom>
          </p:spPr>
        </p:pic>
        <p:sp>
          <p:nvSpPr>
            <p:cNvPr id="19" name="Rechthoek 18"/>
            <p:cNvSpPr/>
            <p:nvPr/>
          </p:nvSpPr>
          <p:spPr>
            <a:xfrm>
              <a:off x="5233415" y="89"/>
              <a:ext cx="1800000" cy="90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rgbClr val="E614B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Alice</a:t>
              </a:r>
            </a:p>
          </p:txBody>
        </p:sp>
        <p:sp>
          <p:nvSpPr>
            <p:cNvPr id="20" name="Rechthoek 19"/>
            <p:cNvSpPr/>
            <p:nvPr/>
          </p:nvSpPr>
          <p:spPr>
            <a:xfrm>
              <a:off x="859603" y="2953939"/>
              <a:ext cx="1800000" cy="90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rgbClr val="2328F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484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/>
              <a:t>Op4 Delen of stelen</a:t>
            </a:r>
          </a:p>
        </p:txBody>
      </p:sp>
      <p:grpSp>
        <p:nvGrpSpPr>
          <p:cNvPr id="45" name="Groep 44"/>
          <p:cNvGrpSpPr/>
          <p:nvPr/>
        </p:nvGrpSpPr>
        <p:grpSpPr>
          <a:xfrm>
            <a:off x="1150222" y="464178"/>
            <a:ext cx="8221957" cy="5929644"/>
            <a:chOff x="1952840" y="0"/>
            <a:chExt cx="8221957" cy="5929644"/>
          </a:xfrm>
        </p:grpSpPr>
        <p:pic>
          <p:nvPicPr>
            <p:cNvPr id="21" name="Afbeelding 20"/>
            <p:cNvPicPr>
              <a:picLocks noChangeAspect="1"/>
            </p:cNvPicPr>
            <p:nvPr/>
          </p:nvPicPr>
          <p:blipFill rotWithShape="1">
            <a:blip r:embed="rId3"/>
            <a:srcRect b="33700"/>
            <a:stretch/>
          </p:blipFill>
          <p:spPr>
            <a:xfrm>
              <a:off x="2017202" y="0"/>
              <a:ext cx="8157595" cy="4546833"/>
            </a:xfrm>
            <a:prstGeom prst="rect">
              <a:avLst/>
            </a:prstGeom>
          </p:spPr>
        </p:pic>
        <p:sp>
          <p:nvSpPr>
            <p:cNvPr id="22" name="Rechthoek 21"/>
            <p:cNvSpPr/>
            <p:nvPr/>
          </p:nvSpPr>
          <p:spPr>
            <a:xfrm rot="10800000">
              <a:off x="3462685" y="4113855"/>
              <a:ext cx="450287" cy="330903"/>
            </a:xfrm>
            <a:prstGeom prst="rect">
              <a:avLst/>
            </a:prstGeom>
            <a:solidFill>
              <a:srgbClr val="2328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hthoek 22"/>
            <p:cNvSpPr/>
            <p:nvPr/>
          </p:nvSpPr>
          <p:spPr>
            <a:xfrm rot="10800000">
              <a:off x="3912972" y="2968758"/>
              <a:ext cx="450000" cy="1476000"/>
            </a:xfrm>
            <a:prstGeom prst="rect">
              <a:avLst/>
            </a:prstGeom>
            <a:solidFill>
              <a:srgbClr val="E614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chthoek 23"/>
            <p:cNvSpPr/>
            <p:nvPr/>
          </p:nvSpPr>
          <p:spPr>
            <a:xfrm rot="10800000">
              <a:off x="4363259" y="3438353"/>
              <a:ext cx="450000" cy="10064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chthoek 24"/>
            <p:cNvSpPr/>
            <p:nvPr/>
          </p:nvSpPr>
          <p:spPr>
            <a:xfrm rot="10800000">
              <a:off x="5024515" y="2819400"/>
              <a:ext cx="450287" cy="1625358"/>
            </a:xfrm>
            <a:prstGeom prst="rect">
              <a:avLst/>
            </a:prstGeom>
            <a:solidFill>
              <a:srgbClr val="2328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chthoek 25"/>
            <p:cNvSpPr/>
            <p:nvPr/>
          </p:nvSpPr>
          <p:spPr>
            <a:xfrm rot="10800000">
              <a:off x="5474803" y="1860550"/>
              <a:ext cx="450000" cy="2584208"/>
            </a:xfrm>
            <a:prstGeom prst="rect">
              <a:avLst/>
            </a:prstGeom>
            <a:solidFill>
              <a:srgbClr val="E614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Rechthoek 26"/>
            <p:cNvSpPr/>
            <p:nvPr/>
          </p:nvSpPr>
          <p:spPr>
            <a:xfrm rot="10800000">
              <a:off x="5925090" y="2349500"/>
              <a:ext cx="450000" cy="209525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echthoek 27"/>
            <p:cNvSpPr/>
            <p:nvPr/>
          </p:nvSpPr>
          <p:spPr>
            <a:xfrm rot="10800000">
              <a:off x="6586345" y="1962150"/>
              <a:ext cx="450287" cy="2482608"/>
            </a:xfrm>
            <a:prstGeom prst="rect">
              <a:avLst/>
            </a:prstGeom>
            <a:solidFill>
              <a:srgbClr val="2328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echthoek 28"/>
            <p:cNvSpPr/>
            <p:nvPr/>
          </p:nvSpPr>
          <p:spPr>
            <a:xfrm rot="10800000">
              <a:off x="7036633" y="2819400"/>
              <a:ext cx="450000" cy="1625358"/>
            </a:xfrm>
            <a:prstGeom prst="rect">
              <a:avLst/>
            </a:prstGeom>
            <a:solidFill>
              <a:srgbClr val="E614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Rechthoek 29"/>
            <p:cNvSpPr/>
            <p:nvPr/>
          </p:nvSpPr>
          <p:spPr>
            <a:xfrm rot="10800000">
              <a:off x="7486920" y="2349500"/>
              <a:ext cx="450000" cy="209525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echthoek 30"/>
            <p:cNvSpPr/>
            <p:nvPr/>
          </p:nvSpPr>
          <p:spPr>
            <a:xfrm rot="10800000">
              <a:off x="8148173" y="584886"/>
              <a:ext cx="450287" cy="3859872"/>
            </a:xfrm>
            <a:prstGeom prst="rect">
              <a:avLst/>
            </a:prstGeom>
            <a:solidFill>
              <a:srgbClr val="2328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echthoek 31"/>
            <p:cNvSpPr/>
            <p:nvPr/>
          </p:nvSpPr>
          <p:spPr>
            <a:xfrm rot="10800000">
              <a:off x="8598462" y="2520778"/>
              <a:ext cx="450000" cy="1923980"/>
            </a:xfrm>
            <a:prstGeom prst="rect">
              <a:avLst/>
            </a:prstGeom>
            <a:solidFill>
              <a:srgbClr val="E614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echthoek 32"/>
            <p:cNvSpPr/>
            <p:nvPr/>
          </p:nvSpPr>
          <p:spPr>
            <a:xfrm rot="10800000">
              <a:off x="9048749" y="1622854"/>
              <a:ext cx="450000" cy="28219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echthoek 33"/>
            <p:cNvSpPr/>
            <p:nvPr/>
          </p:nvSpPr>
          <p:spPr>
            <a:xfrm rot="16200000">
              <a:off x="1330001" y="1975203"/>
              <a:ext cx="2145678" cy="90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delen</a:t>
              </a:r>
            </a:p>
          </p:txBody>
        </p:sp>
        <p:sp>
          <p:nvSpPr>
            <p:cNvPr id="35" name="Rechthoek 34"/>
            <p:cNvSpPr/>
            <p:nvPr/>
          </p:nvSpPr>
          <p:spPr>
            <a:xfrm>
              <a:off x="5596534" y="4783903"/>
              <a:ext cx="1800000" cy="4688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leeftijd</a:t>
              </a:r>
            </a:p>
          </p:txBody>
        </p:sp>
        <p:sp>
          <p:nvSpPr>
            <p:cNvPr id="36" name="Rechthoek 35"/>
            <p:cNvSpPr/>
            <p:nvPr/>
          </p:nvSpPr>
          <p:spPr>
            <a:xfrm>
              <a:off x="3533999" y="4631382"/>
              <a:ext cx="1207944" cy="2829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onder 30</a:t>
              </a:r>
            </a:p>
          </p:txBody>
        </p:sp>
        <p:sp>
          <p:nvSpPr>
            <p:cNvPr id="37" name="Rechthoek 36"/>
            <p:cNvSpPr/>
            <p:nvPr/>
          </p:nvSpPr>
          <p:spPr>
            <a:xfrm>
              <a:off x="5095830" y="4631382"/>
              <a:ext cx="1207944" cy="2829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30-40</a:t>
              </a:r>
            </a:p>
          </p:txBody>
        </p:sp>
        <p:sp>
          <p:nvSpPr>
            <p:cNvPr id="38" name="Rechthoek 37"/>
            <p:cNvSpPr/>
            <p:nvPr/>
          </p:nvSpPr>
          <p:spPr>
            <a:xfrm>
              <a:off x="6657660" y="4631382"/>
              <a:ext cx="1207944" cy="2829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40-50</a:t>
              </a:r>
            </a:p>
          </p:txBody>
        </p:sp>
        <p:sp>
          <p:nvSpPr>
            <p:cNvPr id="39" name="Rechthoek 38"/>
            <p:cNvSpPr/>
            <p:nvPr/>
          </p:nvSpPr>
          <p:spPr>
            <a:xfrm>
              <a:off x="8219490" y="4631382"/>
              <a:ext cx="1207944" cy="2829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boven 50</a:t>
              </a:r>
            </a:p>
          </p:txBody>
        </p:sp>
        <p:pic>
          <p:nvPicPr>
            <p:cNvPr id="40" name="Afbeelding 3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5820" y="5184695"/>
              <a:ext cx="243396" cy="589898"/>
            </a:xfrm>
            <a:prstGeom prst="rect">
              <a:avLst/>
            </a:prstGeom>
          </p:spPr>
        </p:pic>
        <p:sp>
          <p:nvSpPr>
            <p:cNvPr id="41" name="Rechthoek 40"/>
            <p:cNvSpPr/>
            <p:nvPr/>
          </p:nvSpPr>
          <p:spPr>
            <a:xfrm>
              <a:off x="3462684" y="5029644"/>
              <a:ext cx="2118929" cy="90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rgbClr val="2328F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mannen</a:t>
              </a:r>
            </a:p>
          </p:txBody>
        </p:sp>
        <p:pic>
          <p:nvPicPr>
            <p:cNvPr id="42" name="Afbeelding 4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1176" y="5184695"/>
              <a:ext cx="204463" cy="589898"/>
            </a:xfrm>
            <a:prstGeom prst="rect">
              <a:avLst/>
            </a:prstGeom>
          </p:spPr>
        </p:pic>
        <p:sp>
          <p:nvSpPr>
            <p:cNvPr id="43" name="Rechthoek 42"/>
            <p:cNvSpPr/>
            <p:nvPr/>
          </p:nvSpPr>
          <p:spPr>
            <a:xfrm>
              <a:off x="5829000" y="5029644"/>
              <a:ext cx="2328034" cy="90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rgbClr val="E614B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vrouwen</a:t>
              </a:r>
            </a:p>
          </p:txBody>
        </p:sp>
        <p:sp>
          <p:nvSpPr>
            <p:cNvPr id="44" name="Rechthoek 43"/>
            <p:cNvSpPr/>
            <p:nvPr/>
          </p:nvSpPr>
          <p:spPr>
            <a:xfrm>
              <a:off x="8120592" y="5029644"/>
              <a:ext cx="1800000" cy="90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beide</a:t>
              </a:r>
            </a:p>
          </p:txBody>
        </p:sp>
      </p:grpSp>
      <p:pic>
        <p:nvPicPr>
          <p:cNvPr id="4" name="Afbeelding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7774" y="1525548"/>
            <a:ext cx="3089590" cy="272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741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DF471C80-B5A3-4D08-A76B-91F8C7EF61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7"/>
          <a:stretch/>
        </p:blipFill>
        <p:spPr>
          <a:xfrm>
            <a:off x="1030514" y="900167"/>
            <a:ext cx="5060894" cy="4705029"/>
          </a:xfrm>
          <a:prstGeom prst="rect">
            <a:avLst/>
          </a:prstGeom>
        </p:spPr>
      </p:pic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/>
              <a:t>Op4.11 Delen of stelen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88430" y="900175"/>
            <a:ext cx="5329318" cy="470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59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C2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Hoofdstuk 1: modellen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1.3 Tijd en iteraties</a:t>
            </a:r>
          </a:p>
        </p:txBody>
      </p:sp>
    </p:spTree>
    <p:extLst>
      <p:ext uri="{BB962C8B-B14F-4D97-AF65-F5344CB8AC3E}">
        <p14:creationId xmlns:p14="http://schemas.microsoft.com/office/powerpoint/2010/main" val="3241008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>
                <a:latin typeface="Calibri" panose="020F0502020204030204" pitchFamily="34" charset="0"/>
                <a:cs typeface="Calibri" panose="020F0502020204030204" pitchFamily="34" charset="0"/>
              </a:rPr>
              <a:t>§</a:t>
            </a:r>
            <a:r>
              <a:rPr lang="nl-NL" sz="5400" dirty="0"/>
              <a:t>1.2 Tijd en iteraties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1150222" y="0"/>
            <a:ext cx="1104177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>
                <a:latin typeface="Arial Black" panose="020B0A04020102020204" pitchFamily="34" charset="0"/>
              </a:rPr>
              <a:t>iteratie</a:t>
            </a:r>
          </a:p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Een model ontwikkelt zich in de tijd, doordat het dezelfde regels keer op keer herhaalt.</a:t>
            </a:r>
            <a:b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Eén zo’n herhaling heet een </a:t>
            </a:r>
            <a:r>
              <a:rPr lang="nl-NL" sz="4400" b="1" dirty="0">
                <a:latin typeface="Arial" panose="020B0604020202020204" pitchFamily="34" charset="0"/>
                <a:cs typeface="Arial" panose="020B0604020202020204" pitchFamily="34" charset="0"/>
              </a:rPr>
              <a:t>iteratie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Na elke iteratie is er een nieuwe toestand. 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0" y="4031948"/>
            <a:ext cx="5952750" cy="2826053"/>
          </a:xfrm>
          <a:prstGeom prst="rect">
            <a:avLst/>
          </a:prstGeom>
        </p:spPr>
      </p:pic>
      <p:grpSp>
        <p:nvGrpSpPr>
          <p:cNvPr id="8" name="Groe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hthoek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6" name="Afbeelding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34939"/>
              <a:ext cx="12192000" cy="5788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099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C2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Hoofdstuk 1: modellen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1.1 Inleiding</a:t>
            </a:r>
          </a:p>
        </p:txBody>
      </p:sp>
    </p:spTree>
    <p:extLst>
      <p:ext uri="{BB962C8B-B14F-4D97-AF65-F5344CB8AC3E}">
        <p14:creationId xmlns:p14="http://schemas.microsoft.com/office/powerpoint/2010/main" val="3129580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media 2" title="Flight of the Starlings: Watch This Eerie but Beautiful Phenomenon | Short Film Showcase">
            <a:hlinkClick r:id="" action="ppaction://media"/>
            <a:extLst>
              <a:ext uri="{FF2B5EF4-FFF2-40B4-BE49-F238E27FC236}">
                <a16:creationId xmlns:a16="http://schemas.microsoft.com/office/drawing/2014/main" id="{B11F165F-88D8-4E93-94F5-B132406A646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/>
              <a:t>Op6 Spreeuwen</a:t>
            </a:r>
          </a:p>
        </p:txBody>
      </p:sp>
    </p:spTree>
    <p:extLst>
      <p:ext uri="{BB962C8B-B14F-4D97-AF65-F5344CB8AC3E}">
        <p14:creationId xmlns:p14="http://schemas.microsoft.com/office/powerpoint/2010/main" val="116937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0/03/Prescribed_burn_in_a_Pinus_nigra_stand_in_Portugal.JPG">
            <a:hlinkClick r:id="rId3"/>
            <a:extLst>
              <a:ext uri="{FF2B5EF4-FFF2-40B4-BE49-F238E27FC236}">
                <a16:creationId xmlns:a16="http://schemas.microsoft.com/office/drawing/2014/main" id="{4E260EAD-48D9-43EA-B4F7-94468F3F8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94659"/>
            <a:ext cx="12192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/>
              <a:t>Op7 Bosbrand</a:t>
            </a:r>
          </a:p>
        </p:txBody>
      </p:sp>
    </p:spTree>
    <p:extLst>
      <p:ext uri="{BB962C8B-B14F-4D97-AF65-F5344CB8AC3E}">
        <p14:creationId xmlns:p14="http://schemas.microsoft.com/office/powerpoint/2010/main" val="281793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/>
              <a:t>Op8 Iteraties</a:t>
            </a:r>
          </a:p>
        </p:txBody>
      </p:sp>
      <p:pic>
        <p:nvPicPr>
          <p:cNvPr id="4" name="Afbeelding 3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8"/>
          <a:stretch/>
        </p:blipFill>
        <p:spPr bwMode="auto">
          <a:xfrm>
            <a:off x="7254242" y="-365762"/>
            <a:ext cx="5036942" cy="4380930"/>
          </a:xfrm>
          <a:prstGeom prst="rect">
            <a:avLst/>
          </a:prstGeom>
          <a:noFill/>
        </p:spPr>
      </p:pic>
      <p:pic>
        <p:nvPicPr>
          <p:cNvPr id="5" name="Afbeelding 4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3" r="10301" b="9553"/>
          <a:stretch/>
        </p:blipFill>
        <p:spPr bwMode="auto">
          <a:xfrm>
            <a:off x="1689464" y="-365762"/>
            <a:ext cx="4450080" cy="3962402"/>
          </a:xfrm>
          <a:prstGeom prst="rect">
            <a:avLst/>
          </a:prstGeom>
          <a:noFill/>
        </p:spPr>
      </p:pic>
      <p:pic>
        <p:nvPicPr>
          <p:cNvPr id="6" name="Afbeelding 5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4" t="14577"/>
          <a:stretch/>
        </p:blipFill>
        <p:spPr bwMode="auto">
          <a:xfrm>
            <a:off x="7315202" y="3709851"/>
            <a:ext cx="4975982" cy="37423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12333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/>
              <a:t>Op8 Uitwerking</a:t>
            </a:r>
          </a:p>
        </p:txBody>
      </p:sp>
      <p:sp>
        <p:nvSpPr>
          <p:cNvPr id="3" name="Rechthoek 2"/>
          <p:cNvSpPr/>
          <p:nvPr/>
        </p:nvSpPr>
        <p:spPr>
          <a:xfrm>
            <a:off x="4410084" y="838200"/>
            <a:ext cx="410843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4400" dirty="0">
                <a:latin typeface="Arial Black" panose="020B0A04020102020204" pitchFamily="34" charset="0"/>
              </a:rPr>
              <a:t>antwoord 8A</a:t>
            </a:r>
          </a:p>
        </p:txBody>
      </p:sp>
      <p:sp>
        <p:nvSpPr>
          <p:cNvPr id="5" name="Rechthoek 4"/>
          <p:cNvSpPr/>
          <p:nvPr/>
        </p:nvSpPr>
        <p:spPr>
          <a:xfrm>
            <a:off x="4410085" y="5255374"/>
            <a:ext cx="410843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4400" dirty="0">
                <a:latin typeface="Arial Black" panose="020B0A04020102020204" pitchFamily="34" charset="0"/>
              </a:rPr>
              <a:t>antwoord 8B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17DFFDC1-F2D1-4B28-BC5C-9364E8213D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88" b="4918"/>
          <a:stretch/>
        </p:blipFill>
        <p:spPr>
          <a:xfrm>
            <a:off x="943411" y="1527027"/>
            <a:ext cx="11041778" cy="3803946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3B1DCC96-D19D-4D06-ABEA-B42DBB256580}"/>
              </a:ext>
            </a:extLst>
          </p:cNvPr>
          <p:cNvSpPr/>
          <p:nvPr/>
        </p:nvSpPr>
        <p:spPr>
          <a:xfrm>
            <a:off x="1037746" y="3429000"/>
            <a:ext cx="11041778" cy="3304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024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/>
              <a:t>Op9 Laterale inhibitie</a:t>
            </a:r>
          </a:p>
        </p:txBody>
      </p:sp>
      <p:grpSp>
        <p:nvGrpSpPr>
          <p:cNvPr id="4" name="Groep 3"/>
          <p:cNvGrpSpPr/>
          <p:nvPr/>
        </p:nvGrpSpPr>
        <p:grpSpPr>
          <a:xfrm>
            <a:off x="1711571" y="702703"/>
            <a:ext cx="9361040" cy="5760000"/>
            <a:chOff x="1711571" y="702703"/>
            <a:chExt cx="9361040" cy="5760000"/>
          </a:xfrm>
        </p:grpSpPr>
        <p:sp>
          <p:nvSpPr>
            <p:cNvPr id="21" name="Rechthoek 20"/>
            <p:cNvSpPr/>
            <p:nvPr/>
          </p:nvSpPr>
          <p:spPr>
            <a:xfrm>
              <a:off x="1711571" y="702703"/>
              <a:ext cx="4680520" cy="57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2" name="Rechthoek 21"/>
            <p:cNvSpPr/>
            <p:nvPr/>
          </p:nvSpPr>
          <p:spPr>
            <a:xfrm>
              <a:off x="6392091" y="702703"/>
              <a:ext cx="4680520" cy="57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3" name="Ovaal 22"/>
            <p:cNvSpPr/>
            <p:nvPr/>
          </p:nvSpPr>
          <p:spPr>
            <a:xfrm>
              <a:off x="2071611" y="1350775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35</a:t>
              </a:r>
            </a:p>
          </p:txBody>
        </p:sp>
        <p:sp>
          <p:nvSpPr>
            <p:cNvPr id="24" name="Ovaal 23"/>
            <p:cNvSpPr/>
            <p:nvPr/>
          </p:nvSpPr>
          <p:spPr>
            <a:xfrm>
              <a:off x="3151731" y="1350775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35</a:t>
              </a:r>
            </a:p>
          </p:txBody>
        </p:sp>
        <p:sp>
          <p:nvSpPr>
            <p:cNvPr id="25" name="Ovaal 24"/>
            <p:cNvSpPr/>
            <p:nvPr/>
          </p:nvSpPr>
          <p:spPr>
            <a:xfrm>
              <a:off x="4231851" y="1350775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35</a:t>
              </a:r>
            </a:p>
          </p:txBody>
        </p:sp>
        <p:sp>
          <p:nvSpPr>
            <p:cNvPr id="26" name="Ovaal 25"/>
            <p:cNvSpPr/>
            <p:nvPr/>
          </p:nvSpPr>
          <p:spPr>
            <a:xfrm>
              <a:off x="5311971" y="1350775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35</a:t>
              </a:r>
            </a:p>
          </p:txBody>
        </p:sp>
        <p:sp>
          <p:nvSpPr>
            <p:cNvPr id="27" name="Ovaal 26"/>
            <p:cNvSpPr/>
            <p:nvPr/>
          </p:nvSpPr>
          <p:spPr>
            <a:xfrm>
              <a:off x="6392091" y="1350775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15</a:t>
              </a:r>
            </a:p>
          </p:txBody>
        </p:sp>
        <p:sp>
          <p:nvSpPr>
            <p:cNvPr id="28" name="Ovaal 27"/>
            <p:cNvSpPr/>
            <p:nvPr/>
          </p:nvSpPr>
          <p:spPr>
            <a:xfrm>
              <a:off x="7472211" y="1350775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15</a:t>
              </a:r>
            </a:p>
          </p:txBody>
        </p:sp>
        <p:sp>
          <p:nvSpPr>
            <p:cNvPr id="29" name="Ovaal 28"/>
            <p:cNvSpPr/>
            <p:nvPr/>
          </p:nvSpPr>
          <p:spPr>
            <a:xfrm>
              <a:off x="8552331" y="1350775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15</a:t>
              </a:r>
            </a:p>
          </p:txBody>
        </p:sp>
        <p:sp>
          <p:nvSpPr>
            <p:cNvPr id="30" name="Ovaal 29"/>
            <p:cNvSpPr/>
            <p:nvPr/>
          </p:nvSpPr>
          <p:spPr>
            <a:xfrm>
              <a:off x="9632451" y="1350775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15</a:t>
              </a:r>
            </a:p>
          </p:txBody>
        </p:sp>
        <p:sp>
          <p:nvSpPr>
            <p:cNvPr id="31" name="Ovaal 30"/>
            <p:cNvSpPr/>
            <p:nvPr/>
          </p:nvSpPr>
          <p:spPr>
            <a:xfrm>
              <a:off x="2071611" y="2473875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35</a:t>
              </a:r>
            </a:p>
          </p:txBody>
        </p:sp>
        <p:sp>
          <p:nvSpPr>
            <p:cNvPr id="32" name="Ovaal 31"/>
            <p:cNvSpPr/>
            <p:nvPr/>
          </p:nvSpPr>
          <p:spPr>
            <a:xfrm>
              <a:off x="3151731" y="2473875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35</a:t>
              </a:r>
              <a:endParaRPr lang="nl-NL" sz="3600" dirty="0"/>
            </a:p>
          </p:txBody>
        </p:sp>
        <p:sp>
          <p:nvSpPr>
            <p:cNvPr id="33" name="Ovaal 32"/>
            <p:cNvSpPr/>
            <p:nvPr/>
          </p:nvSpPr>
          <p:spPr>
            <a:xfrm>
              <a:off x="4231851" y="2473875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3600" dirty="0"/>
                <a:t>35</a:t>
              </a:r>
            </a:p>
          </p:txBody>
        </p:sp>
        <p:sp>
          <p:nvSpPr>
            <p:cNvPr id="34" name="Ovaal 33"/>
            <p:cNvSpPr/>
            <p:nvPr/>
          </p:nvSpPr>
          <p:spPr>
            <a:xfrm>
              <a:off x="5311971" y="2473875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35</a:t>
              </a:r>
            </a:p>
          </p:txBody>
        </p:sp>
        <p:sp>
          <p:nvSpPr>
            <p:cNvPr id="35" name="Ovaal 34"/>
            <p:cNvSpPr/>
            <p:nvPr/>
          </p:nvSpPr>
          <p:spPr>
            <a:xfrm>
              <a:off x="6392091" y="2473875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15</a:t>
              </a:r>
            </a:p>
          </p:txBody>
        </p:sp>
        <p:sp>
          <p:nvSpPr>
            <p:cNvPr id="36" name="Ovaal 35"/>
            <p:cNvSpPr/>
            <p:nvPr/>
          </p:nvSpPr>
          <p:spPr>
            <a:xfrm>
              <a:off x="7472211" y="2473875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15</a:t>
              </a:r>
            </a:p>
          </p:txBody>
        </p:sp>
        <p:sp>
          <p:nvSpPr>
            <p:cNvPr id="37" name="Ovaal 36"/>
            <p:cNvSpPr/>
            <p:nvPr/>
          </p:nvSpPr>
          <p:spPr>
            <a:xfrm>
              <a:off x="8552331" y="2473875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15</a:t>
              </a:r>
            </a:p>
          </p:txBody>
        </p:sp>
        <p:sp>
          <p:nvSpPr>
            <p:cNvPr id="38" name="Ovaal 37"/>
            <p:cNvSpPr/>
            <p:nvPr/>
          </p:nvSpPr>
          <p:spPr>
            <a:xfrm>
              <a:off x="9632451" y="2473875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15</a:t>
              </a:r>
            </a:p>
          </p:txBody>
        </p:sp>
        <p:sp>
          <p:nvSpPr>
            <p:cNvPr id="39" name="Ovaal 38"/>
            <p:cNvSpPr/>
            <p:nvPr/>
          </p:nvSpPr>
          <p:spPr>
            <a:xfrm>
              <a:off x="2071611" y="3612051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35</a:t>
              </a:r>
            </a:p>
          </p:txBody>
        </p:sp>
        <p:sp>
          <p:nvSpPr>
            <p:cNvPr id="40" name="Ovaal 39"/>
            <p:cNvSpPr/>
            <p:nvPr/>
          </p:nvSpPr>
          <p:spPr>
            <a:xfrm>
              <a:off x="3151731" y="3612051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35</a:t>
              </a:r>
            </a:p>
          </p:txBody>
        </p:sp>
        <p:sp>
          <p:nvSpPr>
            <p:cNvPr id="41" name="Ovaal 40"/>
            <p:cNvSpPr/>
            <p:nvPr/>
          </p:nvSpPr>
          <p:spPr>
            <a:xfrm>
              <a:off x="4231851" y="3612051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35</a:t>
              </a:r>
            </a:p>
          </p:txBody>
        </p:sp>
        <p:sp>
          <p:nvSpPr>
            <p:cNvPr id="42" name="Ovaal 41"/>
            <p:cNvSpPr/>
            <p:nvPr/>
          </p:nvSpPr>
          <p:spPr>
            <a:xfrm>
              <a:off x="5311971" y="3612051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35</a:t>
              </a:r>
            </a:p>
          </p:txBody>
        </p:sp>
        <p:sp>
          <p:nvSpPr>
            <p:cNvPr id="43" name="Ovaal 42"/>
            <p:cNvSpPr/>
            <p:nvPr/>
          </p:nvSpPr>
          <p:spPr>
            <a:xfrm>
              <a:off x="6392091" y="3612051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15</a:t>
              </a:r>
            </a:p>
          </p:txBody>
        </p:sp>
        <p:sp>
          <p:nvSpPr>
            <p:cNvPr id="44" name="Ovaal 43"/>
            <p:cNvSpPr/>
            <p:nvPr/>
          </p:nvSpPr>
          <p:spPr>
            <a:xfrm>
              <a:off x="7472211" y="3612051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15</a:t>
              </a:r>
            </a:p>
          </p:txBody>
        </p:sp>
        <p:sp>
          <p:nvSpPr>
            <p:cNvPr id="45" name="Ovaal 44"/>
            <p:cNvSpPr/>
            <p:nvPr/>
          </p:nvSpPr>
          <p:spPr>
            <a:xfrm>
              <a:off x="8552331" y="3612051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3600" dirty="0"/>
                <a:t>15</a:t>
              </a:r>
            </a:p>
          </p:txBody>
        </p:sp>
        <p:sp>
          <p:nvSpPr>
            <p:cNvPr id="46" name="Ovaal 45"/>
            <p:cNvSpPr/>
            <p:nvPr/>
          </p:nvSpPr>
          <p:spPr>
            <a:xfrm>
              <a:off x="9632451" y="3612051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15</a:t>
              </a:r>
            </a:p>
          </p:txBody>
        </p:sp>
        <p:sp>
          <p:nvSpPr>
            <p:cNvPr id="47" name="Ovaal 46"/>
            <p:cNvSpPr/>
            <p:nvPr/>
          </p:nvSpPr>
          <p:spPr>
            <a:xfrm>
              <a:off x="2071611" y="4735151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35</a:t>
              </a:r>
            </a:p>
          </p:txBody>
        </p:sp>
        <p:sp>
          <p:nvSpPr>
            <p:cNvPr id="48" name="Ovaal 47"/>
            <p:cNvSpPr/>
            <p:nvPr/>
          </p:nvSpPr>
          <p:spPr>
            <a:xfrm>
              <a:off x="3151731" y="4735151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35</a:t>
              </a:r>
            </a:p>
          </p:txBody>
        </p:sp>
        <p:sp>
          <p:nvSpPr>
            <p:cNvPr id="49" name="Ovaal 48"/>
            <p:cNvSpPr/>
            <p:nvPr/>
          </p:nvSpPr>
          <p:spPr>
            <a:xfrm>
              <a:off x="4231851" y="4735151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35</a:t>
              </a:r>
            </a:p>
          </p:txBody>
        </p:sp>
        <p:sp>
          <p:nvSpPr>
            <p:cNvPr id="50" name="Ovaal 49"/>
            <p:cNvSpPr/>
            <p:nvPr/>
          </p:nvSpPr>
          <p:spPr>
            <a:xfrm>
              <a:off x="5311971" y="4735151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35</a:t>
              </a:r>
            </a:p>
          </p:txBody>
        </p:sp>
        <p:sp>
          <p:nvSpPr>
            <p:cNvPr id="51" name="Ovaal 50"/>
            <p:cNvSpPr/>
            <p:nvPr/>
          </p:nvSpPr>
          <p:spPr>
            <a:xfrm>
              <a:off x="6392091" y="4735151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15</a:t>
              </a:r>
            </a:p>
          </p:txBody>
        </p:sp>
        <p:sp>
          <p:nvSpPr>
            <p:cNvPr id="52" name="Ovaal 51"/>
            <p:cNvSpPr/>
            <p:nvPr/>
          </p:nvSpPr>
          <p:spPr>
            <a:xfrm>
              <a:off x="7472211" y="4735151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15</a:t>
              </a:r>
            </a:p>
          </p:txBody>
        </p:sp>
        <p:sp>
          <p:nvSpPr>
            <p:cNvPr id="53" name="Ovaal 52"/>
            <p:cNvSpPr/>
            <p:nvPr/>
          </p:nvSpPr>
          <p:spPr>
            <a:xfrm>
              <a:off x="8552331" y="4735151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15</a:t>
              </a:r>
            </a:p>
          </p:txBody>
        </p:sp>
        <p:sp>
          <p:nvSpPr>
            <p:cNvPr id="54" name="Ovaal 53"/>
            <p:cNvSpPr/>
            <p:nvPr/>
          </p:nvSpPr>
          <p:spPr>
            <a:xfrm>
              <a:off x="9632451" y="4735151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15</a:t>
              </a:r>
            </a:p>
          </p:txBody>
        </p:sp>
      </p:grpSp>
      <p:grpSp>
        <p:nvGrpSpPr>
          <p:cNvPr id="124" name="Groep 123"/>
          <p:cNvGrpSpPr/>
          <p:nvPr/>
        </p:nvGrpSpPr>
        <p:grpSpPr>
          <a:xfrm>
            <a:off x="1711571" y="702703"/>
            <a:ext cx="9361040" cy="5760000"/>
            <a:chOff x="1415480" y="1268760"/>
            <a:chExt cx="9361040" cy="5760000"/>
          </a:xfrm>
        </p:grpSpPr>
        <p:sp>
          <p:nvSpPr>
            <p:cNvPr id="90" name="Rechthoek 89"/>
            <p:cNvSpPr/>
            <p:nvPr/>
          </p:nvSpPr>
          <p:spPr>
            <a:xfrm>
              <a:off x="1415480" y="1268760"/>
              <a:ext cx="4680520" cy="57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3600"/>
            </a:p>
          </p:txBody>
        </p:sp>
        <p:sp>
          <p:nvSpPr>
            <p:cNvPr id="91" name="Rechthoek 90"/>
            <p:cNvSpPr/>
            <p:nvPr/>
          </p:nvSpPr>
          <p:spPr>
            <a:xfrm>
              <a:off x="6096000" y="1268760"/>
              <a:ext cx="4680520" cy="57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2" name="Ovaal 91"/>
            <p:cNvSpPr/>
            <p:nvPr/>
          </p:nvSpPr>
          <p:spPr>
            <a:xfrm>
              <a:off x="1775520" y="1916832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3600"/>
            </a:p>
          </p:txBody>
        </p:sp>
        <p:sp>
          <p:nvSpPr>
            <p:cNvPr id="93" name="Ovaal 92"/>
            <p:cNvSpPr/>
            <p:nvPr/>
          </p:nvSpPr>
          <p:spPr>
            <a:xfrm>
              <a:off x="2855640" y="1916832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3600" dirty="0"/>
                <a:t>-3</a:t>
              </a:r>
            </a:p>
          </p:txBody>
        </p:sp>
        <p:sp>
          <p:nvSpPr>
            <p:cNvPr id="94" name="Ovaal 93"/>
            <p:cNvSpPr/>
            <p:nvPr/>
          </p:nvSpPr>
          <p:spPr>
            <a:xfrm>
              <a:off x="3935760" y="1916832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3600" dirty="0"/>
                <a:t>-3</a:t>
              </a:r>
            </a:p>
          </p:txBody>
        </p:sp>
        <p:sp>
          <p:nvSpPr>
            <p:cNvPr id="95" name="Ovaal 94"/>
            <p:cNvSpPr/>
            <p:nvPr/>
          </p:nvSpPr>
          <p:spPr>
            <a:xfrm>
              <a:off x="5015880" y="1916832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3600" dirty="0"/>
                <a:t>-3</a:t>
              </a:r>
            </a:p>
          </p:txBody>
        </p:sp>
        <p:sp>
          <p:nvSpPr>
            <p:cNvPr id="96" name="Ovaal 95"/>
            <p:cNvSpPr/>
            <p:nvPr/>
          </p:nvSpPr>
          <p:spPr>
            <a:xfrm>
              <a:off x="6096000" y="1916832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3600"/>
            </a:p>
          </p:txBody>
        </p:sp>
        <p:sp>
          <p:nvSpPr>
            <p:cNvPr id="97" name="Ovaal 96"/>
            <p:cNvSpPr/>
            <p:nvPr/>
          </p:nvSpPr>
          <p:spPr>
            <a:xfrm>
              <a:off x="7176120" y="1916832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3600"/>
            </a:p>
          </p:txBody>
        </p:sp>
        <p:sp>
          <p:nvSpPr>
            <p:cNvPr id="98" name="Ovaal 97"/>
            <p:cNvSpPr/>
            <p:nvPr/>
          </p:nvSpPr>
          <p:spPr>
            <a:xfrm>
              <a:off x="8256240" y="1916832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3600"/>
            </a:p>
          </p:txBody>
        </p:sp>
        <p:sp>
          <p:nvSpPr>
            <p:cNvPr id="99" name="Ovaal 98"/>
            <p:cNvSpPr/>
            <p:nvPr/>
          </p:nvSpPr>
          <p:spPr>
            <a:xfrm>
              <a:off x="9336360" y="1916832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3600"/>
            </a:p>
          </p:txBody>
        </p:sp>
        <p:sp>
          <p:nvSpPr>
            <p:cNvPr id="100" name="Ovaal 99"/>
            <p:cNvSpPr/>
            <p:nvPr/>
          </p:nvSpPr>
          <p:spPr>
            <a:xfrm>
              <a:off x="1775520" y="3039932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3600"/>
            </a:p>
          </p:txBody>
        </p:sp>
        <p:sp>
          <p:nvSpPr>
            <p:cNvPr id="101" name="Ovaal 100"/>
            <p:cNvSpPr/>
            <p:nvPr/>
          </p:nvSpPr>
          <p:spPr>
            <a:xfrm>
              <a:off x="2855640" y="3039932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3600" dirty="0"/>
                <a:t>-3</a:t>
              </a:r>
            </a:p>
          </p:txBody>
        </p:sp>
        <p:sp>
          <p:nvSpPr>
            <p:cNvPr id="102" name="Ovaal 101"/>
            <p:cNvSpPr/>
            <p:nvPr/>
          </p:nvSpPr>
          <p:spPr>
            <a:xfrm>
              <a:off x="3935760" y="3039932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3600" dirty="0"/>
                <a:t>35</a:t>
              </a:r>
            </a:p>
          </p:txBody>
        </p:sp>
        <p:sp>
          <p:nvSpPr>
            <p:cNvPr id="103" name="Ovaal 102"/>
            <p:cNvSpPr/>
            <p:nvPr/>
          </p:nvSpPr>
          <p:spPr>
            <a:xfrm>
              <a:off x="5015880" y="3039932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3600" dirty="0"/>
                <a:t>-3</a:t>
              </a:r>
            </a:p>
          </p:txBody>
        </p:sp>
        <p:sp>
          <p:nvSpPr>
            <p:cNvPr id="104" name="Ovaal 103"/>
            <p:cNvSpPr/>
            <p:nvPr/>
          </p:nvSpPr>
          <p:spPr>
            <a:xfrm>
              <a:off x="6096000" y="3039932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3600"/>
            </a:p>
          </p:txBody>
        </p:sp>
        <p:sp>
          <p:nvSpPr>
            <p:cNvPr id="105" name="Ovaal 104"/>
            <p:cNvSpPr/>
            <p:nvPr/>
          </p:nvSpPr>
          <p:spPr>
            <a:xfrm>
              <a:off x="7176120" y="3039932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3600" dirty="0"/>
                <a:t>-1</a:t>
              </a:r>
            </a:p>
          </p:txBody>
        </p:sp>
        <p:sp>
          <p:nvSpPr>
            <p:cNvPr id="106" name="Ovaal 105"/>
            <p:cNvSpPr/>
            <p:nvPr/>
          </p:nvSpPr>
          <p:spPr>
            <a:xfrm>
              <a:off x="8256240" y="3039932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3600" dirty="0"/>
                <a:t>-1</a:t>
              </a:r>
            </a:p>
          </p:txBody>
        </p:sp>
        <p:sp>
          <p:nvSpPr>
            <p:cNvPr id="107" name="Ovaal 106"/>
            <p:cNvSpPr/>
            <p:nvPr/>
          </p:nvSpPr>
          <p:spPr>
            <a:xfrm>
              <a:off x="9336360" y="3039932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3600" dirty="0"/>
                <a:t>-1</a:t>
              </a:r>
            </a:p>
          </p:txBody>
        </p:sp>
        <p:sp>
          <p:nvSpPr>
            <p:cNvPr id="108" name="Ovaal 107"/>
            <p:cNvSpPr/>
            <p:nvPr/>
          </p:nvSpPr>
          <p:spPr>
            <a:xfrm>
              <a:off x="1775520" y="4178108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3600"/>
            </a:p>
          </p:txBody>
        </p:sp>
        <p:sp>
          <p:nvSpPr>
            <p:cNvPr id="109" name="Ovaal 108"/>
            <p:cNvSpPr/>
            <p:nvPr/>
          </p:nvSpPr>
          <p:spPr>
            <a:xfrm>
              <a:off x="2855640" y="4178108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3600" dirty="0"/>
                <a:t>-3</a:t>
              </a:r>
            </a:p>
          </p:txBody>
        </p:sp>
        <p:sp>
          <p:nvSpPr>
            <p:cNvPr id="110" name="Ovaal 109"/>
            <p:cNvSpPr/>
            <p:nvPr/>
          </p:nvSpPr>
          <p:spPr>
            <a:xfrm>
              <a:off x="3935760" y="4178108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3600" dirty="0"/>
                <a:t>-3</a:t>
              </a:r>
            </a:p>
          </p:txBody>
        </p:sp>
        <p:sp>
          <p:nvSpPr>
            <p:cNvPr id="111" name="Ovaal 110"/>
            <p:cNvSpPr/>
            <p:nvPr/>
          </p:nvSpPr>
          <p:spPr>
            <a:xfrm>
              <a:off x="5015880" y="4178108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3600" dirty="0"/>
                <a:t>-3</a:t>
              </a:r>
            </a:p>
          </p:txBody>
        </p:sp>
        <p:sp>
          <p:nvSpPr>
            <p:cNvPr id="112" name="Ovaal 111"/>
            <p:cNvSpPr/>
            <p:nvPr/>
          </p:nvSpPr>
          <p:spPr>
            <a:xfrm>
              <a:off x="6096000" y="4178108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3600"/>
            </a:p>
          </p:txBody>
        </p:sp>
        <p:sp>
          <p:nvSpPr>
            <p:cNvPr id="113" name="Ovaal 112"/>
            <p:cNvSpPr/>
            <p:nvPr/>
          </p:nvSpPr>
          <p:spPr>
            <a:xfrm>
              <a:off x="7176120" y="4178108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3600" dirty="0"/>
                <a:t>-1</a:t>
              </a:r>
            </a:p>
          </p:txBody>
        </p:sp>
        <p:sp>
          <p:nvSpPr>
            <p:cNvPr id="114" name="Ovaal 113"/>
            <p:cNvSpPr/>
            <p:nvPr/>
          </p:nvSpPr>
          <p:spPr>
            <a:xfrm>
              <a:off x="8256240" y="4178108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3600" dirty="0"/>
                <a:t>15</a:t>
              </a:r>
            </a:p>
          </p:txBody>
        </p:sp>
        <p:sp>
          <p:nvSpPr>
            <p:cNvPr id="115" name="Ovaal 114"/>
            <p:cNvSpPr/>
            <p:nvPr/>
          </p:nvSpPr>
          <p:spPr>
            <a:xfrm>
              <a:off x="9336360" y="4178108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3600" dirty="0"/>
                <a:t>-1</a:t>
              </a:r>
            </a:p>
          </p:txBody>
        </p:sp>
        <p:sp>
          <p:nvSpPr>
            <p:cNvPr id="116" name="Ovaal 115"/>
            <p:cNvSpPr/>
            <p:nvPr/>
          </p:nvSpPr>
          <p:spPr>
            <a:xfrm>
              <a:off x="1775520" y="5301208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3600"/>
            </a:p>
          </p:txBody>
        </p:sp>
        <p:sp>
          <p:nvSpPr>
            <p:cNvPr id="117" name="Ovaal 116"/>
            <p:cNvSpPr/>
            <p:nvPr/>
          </p:nvSpPr>
          <p:spPr>
            <a:xfrm>
              <a:off x="2855640" y="5301208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3600"/>
            </a:p>
          </p:txBody>
        </p:sp>
        <p:sp>
          <p:nvSpPr>
            <p:cNvPr id="118" name="Ovaal 117"/>
            <p:cNvSpPr/>
            <p:nvPr/>
          </p:nvSpPr>
          <p:spPr>
            <a:xfrm>
              <a:off x="3935760" y="5301208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3600"/>
            </a:p>
          </p:txBody>
        </p:sp>
        <p:sp>
          <p:nvSpPr>
            <p:cNvPr id="119" name="Ovaal 118"/>
            <p:cNvSpPr/>
            <p:nvPr/>
          </p:nvSpPr>
          <p:spPr>
            <a:xfrm>
              <a:off x="5015880" y="5301208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3600"/>
            </a:p>
          </p:txBody>
        </p:sp>
        <p:sp>
          <p:nvSpPr>
            <p:cNvPr id="120" name="Ovaal 119"/>
            <p:cNvSpPr/>
            <p:nvPr/>
          </p:nvSpPr>
          <p:spPr>
            <a:xfrm>
              <a:off x="6096000" y="5301208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3600"/>
            </a:p>
          </p:txBody>
        </p:sp>
        <p:sp>
          <p:nvSpPr>
            <p:cNvPr id="121" name="Ovaal 120"/>
            <p:cNvSpPr/>
            <p:nvPr/>
          </p:nvSpPr>
          <p:spPr>
            <a:xfrm>
              <a:off x="7176120" y="5301208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3600" dirty="0"/>
                <a:t>-1</a:t>
              </a:r>
            </a:p>
          </p:txBody>
        </p:sp>
        <p:sp>
          <p:nvSpPr>
            <p:cNvPr id="122" name="Ovaal 121"/>
            <p:cNvSpPr/>
            <p:nvPr/>
          </p:nvSpPr>
          <p:spPr>
            <a:xfrm>
              <a:off x="8256240" y="5301208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3600" dirty="0"/>
                <a:t>-1</a:t>
              </a:r>
            </a:p>
          </p:txBody>
        </p:sp>
        <p:sp>
          <p:nvSpPr>
            <p:cNvPr id="123" name="Ovaal 122"/>
            <p:cNvSpPr/>
            <p:nvPr/>
          </p:nvSpPr>
          <p:spPr>
            <a:xfrm>
              <a:off x="9336360" y="5301208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3600" dirty="0"/>
                <a:t>-1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59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/>
              <a:t>Op9 Laterale inhibitie</a:t>
            </a: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931" y="-165716"/>
            <a:ext cx="5976951" cy="3679621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930" y="3191688"/>
            <a:ext cx="5976951" cy="367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22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/>
              <a:t>Op9.21 Uitwerking</a:t>
            </a:r>
          </a:p>
        </p:txBody>
      </p:sp>
      <p:grpSp>
        <p:nvGrpSpPr>
          <p:cNvPr id="40" name="Groep 39"/>
          <p:cNvGrpSpPr/>
          <p:nvPr/>
        </p:nvGrpSpPr>
        <p:grpSpPr>
          <a:xfrm>
            <a:off x="2447109" y="-8787"/>
            <a:ext cx="7297782" cy="6884276"/>
            <a:chOff x="2830286" y="190516"/>
            <a:chExt cx="6531428" cy="6161350"/>
          </a:xfrm>
        </p:grpSpPr>
        <p:pic>
          <p:nvPicPr>
            <p:cNvPr id="4" name="Afbeelding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30286" y="190516"/>
              <a:ext cx="6531428" cy="4018360"/>
            </a:xfrm>
            <a:prstGeom prst="rect">
              <a:avLst/>
            </a:prstGeom>
          </p:spPr>
        </p:pic>
        <p:pic>
          <p:nvPicPr>
            <p:cNvPr id="3" name="Afbeelding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30286" y="4341379"/>
              <a:ext cx="3265714" cy="2010487"/>
            </a:xfrm>
            <a:prstGeom prst="rect">
              <a:avLst/>
            </a:prstGeom>
          </p:spPr>
        </p:pic>
        <p:pic>
          <p:nvPicPr>
            <p:cNvPr id="5" name="Afbeelding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4341379"/>
              <a:ext cx="3265714" cy="20104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9439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/>
              <a:t>Op9.22 Animatie</a:t>
            </a:r>
          </a:p>
        </p:txBody>
      </p:sp>
      <p:pic>
        <p:nvPicPr>
          <p:cNvPr id="8" name="Picture 4" descr="http://upload.wikimedia.org/wikipedia/commons/thumb/3/34/Cornsweet_illusion_explanation.svg/2000px-Cornsweet_illusion_explanation.sv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0"/>
          <a:stretch/>
        </p:blipFill>
        <p:spPr bwMode="auto">
          <a:xfrm>
            <a:off x="1834604" y="2564904"/>
            <a:ext cx="9217024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hoek 8"/>
          <p:cNvSpPr/>
          <p:nvPr/>
        </p:nvSpPr>
        <p:spPr>
          <a:xfrm>
            <a:off x="5974556" y="2564904"/>
            <a:ext cx="936104" cy="17281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744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media 2">
            <a:hlinkClick r:id="" action="ppaction://media"/>
            <a:extLst>
              <a:ext uri="{FF2B5EF4-FFF2-40B4-BE49-F238E27FC236}">
                <a16:creationId xmlns:a16="http://schemas.microsoft.com/office/drawing/2014/main" id="{07CBBDE5-309E-45E9-BE1E-63DBAC4FAB3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/>
              <a:t>Op10 Spinnenwebben</a:t>
            </a:r>
          </a:p>
        </p:txBody>
      </p:sp>
    </p:spTree>
    <p:extLst>
      <p:ext uri="{BB962C8B-B14F-4D97-AF65-F5344CB8AC3E}">
        <p14:creationId xmlns:p14="http://schemas.microsoft.com/office/powerpoint/2010/main" val="97063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C2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Hoofdstuk 1: modellen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1.4 Het doel van modelleren</a:t>
            </a:r>
          </a:p>
        </p:txBody>
      </p:sp>
    </p:spTree>
    <p:extLst>
      <p:ext uri="{BB962C8B-B14F-4D97-AF65-F5344CB8AC3E}">
        <p14:creationId xmlns:p14="http://schemas.microsoft.com/office/powerpoint/2010/main" val="2307119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hlinkClick r:id="rId3"/>
            <a:extLst>
              <a:ext uri="{FF2B5EF4-FFF2-40B4-BE49-F238E27FC236}">
                <a16:creationId xmlns:a16="http://schemas.microsoft.com/office/drawing/2014/main" id="{CF17D659-377C-44B2-B5CA-DFAED08F9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DC71B9B1-8B4D-4242-9AE5-1E242FE842B1}"/>
              </a:ext>
            </a:extLst>
          </p:cNvPr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/>
              <a:t>weermodel</a:t>
            </a:r>
          </a:p>
        </p:txBody>
      </p:sp>
    </p:spTree>
    <p:extLst>
      <p:ext uri="{BB962C8B-B14F-4D97-AF65-F5344CB8AC3E}">
        <p14:creationId xmlns:p14="http://schemas.microsoft.com/office/powerpoint/2010/main" val="2497738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ndertitel 2"/>
          <p:cNvSpPr txBox="1">
            <a:spLocks/>
          </p:cNvSpPr>
          <p:nvPr/>
        </p:nvSpPr>
        <p:spPr>
          <a:xfrm>
            <a:off x="0" y="6330724"/>
            <a:ext cx="12192000" cy="46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b="1" dirty="0"/>
              <a:t>TED </a:t>
            </a:r>
            <a:r>
              <a:rPr lang="nl-NL" dirty="0"/>
              <a:t>Leren van een school vissen</a:t>
            </a:r>
          </a:p>
        </p:txBody>
      </p:sp>
      <p:pic>
        <p:nvPicPr>
          <p:cNvPr id="1026" name="Picture 2" descr="https://pi.tedcdn.com/r/pl.tedcdn.com/social/ted-logo-fb.png?v=wAff13s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7304"/>
            <a:ext cx="114300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71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>
                <a:latin typeface="Calibri" panose="020F0502020204030204" pitchFamily="34" charset="0"/>
                <a:cs typeface="Calibri" panose="020F0502020204030204" pitchFamily="34" charset="0"/>
              </a:rPr>
              <a:t>§</a:t>
            </a:r>
            <a:r>
              <a:rPr lang="nl-NL" sz="5400" dirty="0"/>
              <a:t>1.4 Doel van modellen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1150222" y="0"/>
            <a:ext cx="11041778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>
                <a:latin typeface="Arial Black" panose="020B0A04020102020204" pitchFamily="34" charset="0"/>
              </a:rPr>
              <a:t>Het doel van modelleren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beschrijven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uitleggen en verklaren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onderwijs / educatie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Experimenteren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discussiëren en voorspellen</a:t>
            </a:r>
            <a:endParaRPr lang="nl-NL" sz="12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38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media 3" title="Zenit Arena Simulation of Evacuation">
            <a:hlinkClick r:id="" action="ppaction://media"/>
            <a:extLst>
              <a:ext uri="{FF2B5EF4-FFF2-40B4-BE49-F238E27FC236}">
                <a16:creationId xmlns:a16="http://schemas.microsoft.com/office/drawing/2014/main" id="{E102C0BD-E163-4225-8A37-F9EA9B52D90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/>
              <a:t>Op11 Mensenstroom</a:t>
            </a:r>
          </a:p>
        </p:txBody>
      </p:sp>
    </p:spTree>
    <p:extLst>
      <p:ext uri="{BB962C8B-B14F-4D97-AF65-F5344CB8AC3E}">
        <p14:creationId xmlns:p14="http://schemas.microsoft.com/office/powerpoint/2010/main" val="339279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/>
              <a:t>Op11 Mensenstroom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7DFD730E-BBCA-4C3A-9CCA-89D985DB9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500062"/>
            <a:ext cx="7162800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94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/>
              <a:t>Op12 Kiezen I</a:t>
            </a:r>
          </a:p>
        </p:txBody>
      </p:sp>
      <p:pic>
        <p:nvPicPr>
          <p:cNvPr id="5" name="Afbeelding 4">
            <a:hlinkClick r:id="rId3"/>
            <a:extLst>
              <a:ext uri="{FF2B5EF4-FFF2-40B4-BE49-F238E27FC236}">
                <a16:creationId xmlns:a16="http://schemas.microsoft.com/office/drawing/2014/main" id="{A3268FB9-DCB3-4A53-A23C-75EDBBD51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864" y="239485"/>
            <a:ext cx="9006272" cy="637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9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/>
              <a:t>Op13 Kiezen II</a:t>
            </a:r>
          </a:p>
        </p:txBody>
      </p:sp>
      <p:pic>
        <p:nvPicPr>
          <p:cNvPr id="7" name="Afbeelding 6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" r="5109" b="4544"/>
          <a:stretch/>
        </p:blipFill>
        <p:spPr bwMode="auto">
          <a:xfrm>
            <a:off x="1399612" y="800100"/>
            <a:ext cx="9392776" cy="52578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60049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" r="5109" b="4544"/>
          <a:stretch/>
        </p:blipFill>
        <p:spPr bwMode="auto">
          <a:xfrm>
            <a:off x="1399612" y="800100"/>
            <a:ext cx="9392776" cy="52578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/>
              <a:t>Op13 Uitwerking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912" y="873741"/>
            <a:ext cx="9392400" cy="517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6876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/>
              <a:t>Op14 Cellulaire automaten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468" y="1056374"/>
            <a:ext cx="9144000" cy="637657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7136" y="1946318"/>
            <a:ext cx="7586663" cy="400660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7136" y="1946318"/>
            <a:ext cx="7586663" cy="400660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7136" y="1946318"/>
            <a:ext cx="7586663" cy="4006600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7136" y="1946318"/>
            <a:ext cx="7586663" cy="4006600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7136" y="1946318"/>
            <a:ext cx="7586663" cy="4006600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7136" y="1946318"/>
            <a:ext cx="7586663" cy="4006600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7136" y="1946318"/>
            <a:ext cx="7586663" cy="4006600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7136" y="1946318"/>
            <a:ext cx="7586663" cy="4006600"/>
          </a:xfrm>
          <a:prstGeom prst="rect">
            <a:avLst/>
          </a:prstGeom>
        </p:spPr>
      </p:pic>
      <p:pic>
        <p:nvPicPr>
          <p:cNvPr id="14" name="Afbeelding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7136" y="1946318"/>
            <a:ext cx="7586663" cy="4006600"/>
          </a:xfrm>
          <a:prstGeom prst="rect">
            <a:avLst/>
          </a:prstGeom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7136" y="1946318"/>
            <a:ext cx="7586663" cy="4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176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media 5" title="Life in life">
            <a:hlinkClick r:id="" action="ppaction://media"/>
            <a:extLst>
              <a:ext uri="{FF2B5EF4-FFF2-40B4-BE49-F238E27FC236}">
                <a16:creationId xmlns:a16="http://schemas.microsoft.com/office/drawing/2014/main" id="{4A93203E-2916-4094-BB89-206B13E9549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/>
              <a:t>Op15 Game of Life</a:t>
            </a:r>
          </a:p>
        </p:txBody>
      </p:sp>
    </p:spTree>
    <p:extLst>
      <p:ext uri="{BB962C8B-B14F-4D97-AF65-F5344CB8AC3E}">
        <p14:creationId xmlns:p14="http://schemas.microsoft.com/office/powerpoint/2010/main" val="1594971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C2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Hoofdstuk 1: modellen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1.5 Onderzoek doen</a:t>
            </a:r>
          </a:p>
        </p:txBody>
      </p:sp>
    </p:spTree>
    <p:extLst>
      <p:ext uri="{BB962C8B-B14F-4D97-AF65-F5344CB8AC3E}">
        <p14:creationId xmlns:p14="http://schemas.microsoft.com/office/powerpoint/2010/main" val="249150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ndertitel 2"/>
          <p:cNvSpPr txBox="1">
            <a:spLocks/>
          </p:cNvSpPr>
          <p:nvPr/>
        </p:nvSpPr>
        <p:spPr>
          <a:xfrm>
            <a:off x="0" y="6330724"/>
            <a:ext cx="12192000" cy="46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b="1" dirty="0"/>
              <a:t>TED </a:t>
            </a:r>
            <a:r>
              <a:rPr lang="nl-NL" dirty="0"/>
              <a:t>Nauwkeurig weermodel</a:t>
            </a:r>
          </a:p>
        </p:txBody>
      </p:sp>
      <p:pic>
        <p:nvPicPr>
          <p:cNvPr id="1026" name="Picture 2" descr="https://pi.tedcdn.com/r/pl.tedcdn.com/social/ted-logo-fb.png?v=wAff13s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7304"/>
            <a:ext cx="114300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8286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>
                <a:latin typeface="Calibri" panose="020F0502020204030204" pitchFamily="34" charset="0"/>
                <a:cs typeface="Calibri" panose="020F0502020204030204" pitchFamily="34" charset="0"/>
              </a:rPr>
              <a:t>§</a:t>
            </a:r>
            <a:r>
              <a:rPr lang="nl-NL" sz="5400" dirty="0"/>
              <a:t>1.5 Onderzoek doen</a:t>
            </a:r>
          </a:p>
        </p:txBody>
      </p:sp>
      <p:grpSp>
        <p:nvGrpSpPr>
          <p:cNvPr id="3" name="Groep 2"/>
          <p:cNvGrpSpPr/>
          <p:nvPr/>
        </p:nvGrpSpPr>
        <p:grpSpPr>
          <a:xfrm>
            <a:off x="2984814" y="405205"/>
            <a:ext cx="6222372" cy="6047590"/>
            <a:chOff x="2057112" y="-17417"/>
            <a:chExt cx="7115383" cy="6928182"/>
          </a:xfrm>
        </p:grpSpPr>
        <p:sp>
          <p:nvSpPr>
            <p:cNvPr id="5" name="Ovaal 4"/>
            <p:cNvSpPr/>
            <p:nvPr/>
          </p:nvSpPr>
          <p:spPr>
            <a:xfrm>
              <a:off x="4685211" y="-17417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1</a:t>
              </a:r>
              <a:endParaRPr lang="nl-NL" sz="1400" dirty="0">
                <a:solidFill>
                  <a:schemeClr val="tx1"/>
                </a:solidFill>
              </a:endParaRPr>
            </a:p>
            <a:p>
              <a:pPr algn="ctr"/>
              <a:r>
                <a:rPr lang="nl-NL" sz="1050" dirty="0">
                  <a:solidFill>
                    <a:schemeClr val="tx1"/>
                  </a:solidFill>
                </a:rPr>
                <a:t>definiëren </a:t>
              </a:r>
            </a:p>
          </p:txBody>
        </p:sp>
        <p:sp>
          <p:nvSpPr>
            <p:cNvPr id="6" name="Ovaal 5"/>
            <p:cNvSpPr/>
            <p:nvPr/>
          </p:nvSpPr>
          <p:spPr>
            <a:xfrm>
              <a:off x="7308861" y="1887180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2</a:t>
              </a:r>
              <a:endParaRPr lang="nl-NL" sz="1400" dirty="0">
                <a:solidFill>
                  <a:schemeClr val="tx1"/>
                </a:solidFill>
              </a:endParaRPr>
            </a:p>
            <a:p>
              <a:pPr algn="ctr"/>
              <a:r>
                <a:rPr lang="nl-NL" sz="1050" dirty="0">
                  <a:solidFill>
                    <a:schemeClr val="tx1"/>
                  </a:solidFill>
                </a:rPr>
                <a:t>conceptualiseren</a:t>
              </a:r>
            </a:p>
          </p:txBody>
        </p:sp>
        <p:sp>
          <p:nvSpPr>
            <p:cNvPr id="7" name="Ovaal 6"/>
            <p:cNvSpPr/>
            <p:nvPr/>
          </p:nvSpPr>
          <p:spPr>
            <a:xfrm>
              <a:off x="2057112" y="1915885"/>
              <a:ext cx="1863634" cy="193330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5</a:t>
              </a:r>
              <a:endParaRPr lang="nl-NL" sz="1400" dirty="0">
                <a:solidFill>
                  <a:schemeClr val="tx1"/>
                </a:solidFill>
              </a:endParaRPr>
            </a:p>
            <a:p>
              <a:pPr algn="ctr"/>
              <a:r>
                <a:rPr lang="nl-NL" sz="1050" dirty="0">
                  <a:solidFill>
                    <a:schemeClr val="tx1"/>
                  </a:solidFill>
                </a:rPr>
                <a:t>analyseren</a:t>
              </a:r>
            </a:p>
          </p:txBody>
        </p:sp>
        <p:sp>
          <p:nvSpPr>
            <p:cNvPr id="8" name="Ovaal 7"/>
            <p:cNvSpPr/>
            <p:nvPr/>
          </p:nvSpPr>
          <p:spPr>
            <a:xfrm>
              <a:off x="6305438" y="4977463"/>
              <a:ext cx="1863634" cy="193330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3</a:t>
              </a:r>
              <a:endParaRPr lang="nl-NL" sz="1400" dirty="0">
                <a:solidFill>
                  <a:schemeClr val="tx1"/>
                </a:solidFill>
              </a:endParaRPr>
            </a:p>
            <a:p>
              <a:pPr algn="ctr"/>
              <a:r>
                <a:rPr lang="nl-NL" sz="1050" dirty="0">
                  <a:solidFill>
                    <a:schemeClr val="tx1"/>
                  </a:solidFill>
                </a:rPr>
                <a:t>formaliseren</a:t>
              </a:r>
            </a:p>
          </p:txBody>
        </p:sp>
        <p:sp>
          <p:nvSpPr>
            <p:cNvPr id="9" name="Ovaal 8"/>
            <p:cNvSpPr/>
            <p:nvPr/>
          </p:nvSpPr>
          <p:spPr>
            <a:xfrm>
              <a:off x="3060906" y="4977463"/>
              <a:ext cx="1863634" cy="193330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4</a:t>
              </a:r>
              <a:endParaRPr lang="nl-NL" sz="1400" dirty="0">
                <a:solidFill>
                  <a:schemeClr val="tx1"/>
                </a:solidFill>
              </a:endParaRPr>
            </a:p>
            <a:p>
              <a:pPr algn="ctr"/>
              <a:r>
                <a:rPr lang="nl-NL" sz="1050" dirty="0">
                  <a:solidFill>
                    <a:schemeClr val="tx1"/>
                  </a:solidFill>
                </a:rPr>
                <a:t>experimenteren</a:t>
              </a:r>
            </a:p>
          </p:txBody>
        </p:sp>
        <p:sp>
          <p:nvSpPr>
            <p:cNvPr id="10" name="Draaiende pijl 9"/>
            <p:cNvSpPr/>
            <p:nvPr/>
          </p:nvSpPr>
          <p:spPr>
            <a:xfrm rot="3663927">
              <a:off x="4174954" y="20721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  <p:sp>
          <p:nvSpPr>
            <p:cNvPr id="11" name="Draaiende pijl 10"/>
            <p:cNvSpPr/>
            <p:nvPr/>
          </p:nvSpPr>
          <p:spPr>
            <a:xfrm rot="14463927">
              <a:off x="3793954" y="22245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26700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9E421CFE-0040-4FCC-A7EB-6995B2911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7400"/>
            <a:ext cx="12192000" cy="9144000"/>
          </a:xfrm>
          <a:prstGeom prst="rect">
            <a:avLst/>
          </a:prstGeom>
        </p:spPr>
      </p:pic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 err="1">
                <a:latin typeface="Calibri" panose="020F0502020204030204" pitchFamily="34" charset="0"/>
                <a:cs typeface="Calibri" panose="020F0502020204030204" pitchFamily="34" charset="0"/>
              </a:rPr>
              <a:t>Mexican</a:t>
            </a:r>
            <a:r>
              <a:rPr lang="nl-NL" sz="5400" dirty="0">
                <a:latin typeface="Calibri" panose="020F0502020204030204" pitchFamily="34" charset="0"/>
                <a:cs typeface="Calibri" panose="020F0502020204030204" pitchFamily="34" charset="0"/>
              </a:rPr>
              <a:t> wave</a:t>
            </a:r>
            <a:endParaRPr lang="nl-NL" sz="5400" dirty="0"/>
          </a:p>
        </p:txBody>
      </p:sp>
    </p:spTree>
    <p:extLst>
      <p:ext uri="{BB962C8B-B14F-4D97-AF65-F5344CB8AC3E}">
        <p14:creationId xmlns:p14="http://schemas.microsoft.com/office/powerpoint/2010/main" val="16606997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media 3" title="mexican wave 2013 HD">
            <a:hlinkClick r:id="" action="ppaction://media"/>
            <a:extLst>
              <a:ext uri="{FF2B5EF4-FFF2-40B4-BE49-F238E27FC236}">
                <a16:creationId xmlns:a16="http://schemas.microsoft.com/office/drawing/2014/main" id="{7A29F001-3189-4DAA-94AC-B9283510309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 err="1">
                <a:latin typeface="Calibri" panose="020F0502020204030204" pitchFamily="34" charset="0"/>
                <a:cs typeface="Calibri" panose="020F0502020204030204" pitchFamily="34" charset="0"/>
              </a:rPr>
              <a:t>Mexican</a:t>
            </a:r>
            <a:r>
              <a:rPr lang="nl-NL" sz="5400" dirty="0">
                <a:latin typeface="Calibri" panose="020F0502020204030204" pitchFamily="34" charset="0"/>
                <a:cs typeface="Calibri" panose="020F0502020204030204" pitchFamily="34" charset="0"/>
              </a:rPr>
              <a:t> wave</a:t>
            </a:r>
            <a:endParaRPr lang="nl-NL" sz="5400" dirty="0"/>
          </a:p>
        </p:txBody>
      </p:sp>
    </p:spTree>
    <p:extLst>
      <p:ext uri="{BB962C8B-B14F-4D97-AF65-F5344CB8AC3E}">
        <p14:creationId xmlns:p14="http://schemas.microsoft.com/office/powerpoint/2010/main" val="6801677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kstvak 20"/>
          <p:cNvSpPr txBox="1"/>
          <p:nvPr/>
        </p:nvSpPr>
        <p:spPr>
          <a:xfrm>
            <a:off x="1150222" y="0"/>
            <a:ext cx="11041778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endParaRPr lang="nl-NL" sz="4400" dirty="0">
              <a:solidFill>
                <a:srgbClr val="2E6CA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nl-NL" sz="4400" dirty="0">
              <a:solidFill>
                <a:srgbClr val="2E6CA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nl-NL" sz="44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stadionwave of </a:t>
            </a:r>
            <a:r>
              <a:rPr lang="nl-NL" sz="4400" i="1" dirty="0" err="1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Mexican</a:t>
            </a:r>
            <a:r>
              <a:rPr lang="nl-NL" sz="4400" i="1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wave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nl-NL" sz="4400" dirty="0">
              <a:solidFill>
                <a:srgbClr val="2E6CA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nl-NL" sz="44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Fundamenteel onderzoek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nl-NL" sz="4400" dirty="0">
              <a:solidFill>
                <a:srgbClr val="2E6CA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nl-NL" sz="44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Hoe snel plant een wave zich voort?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nl-NL" sz="4400" dirty="0">
              <a:solidFill>
                <a:srgbClr val="2E6CA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nl-NL" sz="44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Snelheid is ± 12 m∙s</a:t>
            </a:r>
            <a:r>
              <a:rPr lang="nl-NL" sz="4400" baseline="300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endParaRPr lang="nl-NL" sz="4400" dirty="0">
              <a:solidFill>
                <a:srgbClr val="2E6CA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nl-NL" sz="4400" dirty="0">
              <a:solidFill>
                <a:srgbClr val="2E6CA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1150222" y="0"/>
            <a:ext cx="1104177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Welk fenomeen gaan we onderzoeken?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Wat is het doel van ons onderzoek?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Formuleer een onderzoeksvraag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Stel een hypothese op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ep 12"/>
          <p:cNvGrpSpPr/>
          <p:nvPr/>
        </p:nvGrpSpPr>
        <p:grpSpPr>
          <a:xfrm>
            <a:off x="10050366" y="4783008"/>
            <a:ext cx="1966513" cy="1911275"/>
            <a:chOff x="2057112" y="-17417"/>
            <a:chExt cx="7115383" cy="6928182"/>
          </a:xfrm>
        </p:grpSpPr>
        <p:sp>
          <p:nvSpPr>
            <p:cNvPr id="14" name="Ovaal 13"/>
            <p:cNvSpPr/>
            <p:nvPr/>
          </p:nvSpPr>
          <p:spPr>
            <a:xfrm>
              <a:off x="4685211" y="-17417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1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15" name="Ovaal 14"/>
            <p:cNvSpPr/>
            <p:nvPr/>
          </p:nvSpPr>
          <p:spPr>
            <a:xfrm>
              <a:off x="7308861" y="1887180"/>
              <a:ext cx="1863634" cy="193330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2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16" name="Ovaal 15"/>
            <p:cNvSpPr/>
            <p:nvPr/>
          </p:nvSpPr>
          <p:spPr>
            <a:xfrm>
              <a:off x="2057112" y="1915885"/>
              <a:ext cx="1863634" cy="193330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5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Ovaal 16"/>
            <p:cNvSpPr/>
            <p:nvPr/>
          </p:nvSpPr>
          <p:spPr>
            <a:xfrm>
              <a:off x="6305438" y="4977463"/>
              <a:ext cx="1863634" cy="193330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3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18" name="Ovaal 17"/>
            <p:cNvSpPr/>
            <p:nvPr/>
          </p:nvSpPr>
          <p:spPr>
            <a:xfrm>
              <a:off x="3060906" y="4977463"/>
              <a:ext cx="1863634" cy="193330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4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19" name="Draaiende pijl 18"/>
            <p:cNvSpPr/>
            <p:nvPr/>
          </p:nvSpPr>
          <p:spPr>
            <a:xfrm rot="3663927">
              <a:off x="4174954" y="20721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  <p:sp>
          <p:nvSpPr>
            <p:cNvPr id="20" name="Draaiende pijl 19"/>
            <p:cNvSpPr/>
            <p:nvPr/>
          </p:nvSpPr>
          <p:spPr>
            <a:xfrm rot="14463927">
              <a:off x="3793954" y="22245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</p:grpSp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>
                <a:latin typeface="Calibri" panose="020F0502020204030204" pitchFamily="34" charset="0"/>
                <a:cs typeface="Calibri" panose="020F0502020204030204" pitchFamily="34" charset="0"/>
              </a:rPr>
              <a:t>FASE 1 definiëren</a:t>
            </a:r>
            <a:endParaRPr lang="nl-NL" sz="5400" dirty="0"/>
          </a:p>
        </p:txBody>
      </p:sp>
    </p:spTree>
    <p:extLst>
      <p:ext uri="{BB962C8B-B14F-4D97-AF65-F5344CB8AC3E}">
        <p14:creationId xmlns:p14="http://schemas.microsoft.com/office/powerpoint/2010/main" val="309602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  <p:bldP spid="12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kstvak 11"/>
          <p:cNvSpPr txBox="1"/>
          <p:nvPr/>
        </p:nvSpPr>
        <p:spPr>
          <a:xfrm>
            <a:off x="1150222" y="0"/>
            <a:ext cx="1104177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Wat zijn de agents in dit model?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Welke eigenschappen hebben ze?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Hoe reageren ze op hun omgeving?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Wat is een logische iteratie?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>
                <a:latin typeface="Calibri" panose="020F0502020204030204" pitchFamily="34" charset="0"/>
                <a:cs typeface="Calibri" panose="020F0502020204030204" pitchFamily="34" charset="0"/>
              </a:rPr>
              <a:t>FASE 2 conceptualiseren</a:t>
            </a:r>
            <a:endParaRPr lang="nl-NL" sz="5400" dirty="0"/>
          </a:p>
        </p:txBody>
      </p:sp>
      <p:sp>
        <p:nvSpPr>
          <p:cNvPr id="21" name="Tekstvak 20"/>
          <p:cNvSpPr txBox="1"/>
          <p:nvPr/>
        </p:nvSpPr>
        <p:spPr>
          <a:xfrm>
            <a:off x="1150222" y="0"/>
            <a:ext cx="11041778" cy="754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endParaRPr lang="nl-NL" sz="4400" dirty="0">
              <a:solidFill>
                <a:srgbClr val="2E6CA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nl-NL" sz="4400" dirty="0">
              <a:solidFill>
                <a:srgbClr val="2E6CA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nl-NL" sz="44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toeschouwers / individuele mensen</a:t>
            </a:r>
            <a:endParaRPr lang="nl-NL" sz="4400" i="1" dirty="0">
              <a:solidFill>
                <a:srgbClr val="2E6CA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nl-NL" sz="4400" dirty="0">
              <a:solidFill>
                <a:srgbClr val="2E6CA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nl-NL" sz="44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reactiesnelheid, bewegingssnelheid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nl-NL" sz="4400" dirty="0">
              <a:solidFill>
                <a:srgbClr val="2E6CA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nl-NL" sz="44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 kopiëren gedrag van buur-agents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nl-NL" sz="4400" dirty="0">
              <a:solidFill>
                <a:srgbClr val="2E6CA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nl-NL" sz="44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Een tijdstapje waarin een nieuwe beslissing kan worden genomen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nl-NL" sz="4400" dirty="0">
              <a:solidFill>
                <a:srgbClr val="2E6CA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ep 12"/>
          <p:cNvGrpSpPr/>
          <p:nvPr/>
        </p:nvGrpSpPr>
        <p:grpSpPr>
          <a:xfrm>
            <a:off x="10050366" y="4783008"/>
            <a:ext cx="1966513" cy="1911275"/>
            <a:chOff x="2057112" y="-17417"/>
            <a:chExt cx="7115383" cy="6928182"/>
          </a:xfrm>
        </p:grpSpPr>
        <p:sp>
          <p:nvSpPr>
            <p:cNvPr id="14" name="Ovaal 13"/>
            <p:cNvSpPr/>
            <p:nvPr/>
          </p:nvSpPr>
          <p:spPr>
            <a:xfrm>
              <a:off x="4685211" y="-17417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1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15" name="Ovaal 14"/>
            <p:cNvSpPr/>
            <p:nvPr/>
          </p:nvSpPr>
          <p:spPr>
            <a:xfrm>
              <a:off x="7308861" y="1887180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2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16" name="Ovaal 15"/>
            <p:cNvSpPr/>
            <p:nvPr/>
          </p:nvSpPr>
          <p:spPr>
            <a:xfrm>
              <a:off x="2057112" y="1915885"/>
              <a:ext cx="1863634" cy="193330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5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Ovaal 16"/>
            <p:cNvSpPr/>
            <p:nvPr/>
          </p:nvSpPr>
          <p:spPr>
            <a:xfrm>
              <a:off x="6305438" y="4977463"/>
              <a:ext cx="1863634" cy="193330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3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18" name="Ovaal 17"/>
            <p:cNvSpPr/>
            <p:nvPr/>
          </p:nvSpPr>
          <p:spPr>
            <a:xfrm>
              <a:off x="3060906" y="4977463"/>
              <a:ext cx="1863634" cy="193330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4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19" name="Draaiende pijl 18"/>
            <p:cNvSpPr/>
            <p:nvPr/>
          </p:nvSpPr>
          <p:spPr>
            <a:xfrm rot="3663927">
              <a:off x="4174954" y="20721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  <p:sp>
          <p:nvSpPr>
            <p:cNvPr id="20" name="Draaiende pijl 19"/>
            <p:cNvSpPr/>
            <p:nvPr/>
          </p:nvSpPr>
          <p:spPr>
            <a:xfrm rot="14463927">
              <a:off x="3793954" y="22245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193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21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 err="1">
                <a:latin typeface="Calibri" panose="020F0502020204030204" pitchFamily="34" charset="0"/>
                <a:cs typeface="Calibri" panose="020F0502020204030204" pitchFamily="34" charset="0"/>
              </a:rPr>
              <a:t>Mexican</a:t>
            </a:r>
            <a:r>
              <a:rPr lang="nl-NL" sz="5400" dirty="0">
                <a:latin typeface="Calibri" panose="020F0502020204030204" pitchFamily="34" charset="0"/>
                <a:cs typeface="Calibri" panose="020F0502020204030204" pitchFamily="34" charset="0"/>
              </a:rPr>
              <a:t> wave</a:t>
            </a:r>
            <a:endParaRPr lang="nl-NL" sz="540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56BF5B8-89A9-4745-9C2E-C2C2A9B3B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" y="1566608"/>
            <a:ext cx="10306050" cy="1285875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141475DF-6282-4B2B-A740-8A4549C96191}"/>
              </a:ext>
            </a:extLst>
          </p:cNvPr>
          <p:cNvSpPr txBox="1"/>
          <p:nvPr/>
        </p:nvSpPr>
        <p:spPr>
          <a:xfrm>
            <a:off x="942975" y="2916210"/>
            <a:ext cx="476265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Agent </a:t>
            </a:r>
            <a:r>
              <a:rPr lang="nl-NL" b="1" dirty="0"/>
              <a:t>TOESCHOUWER</a:t>
            </a:r>
            <a:br>
              <a:rPr lang="nl-NL" b="1" dirty="0"/>
            </a:br>
            <a:br>
              <a:rPr lang="nl-NL" dirty="0"/>
            </a:br>
            <a:r>
              <a:rPr lang="nl-NL" dirty="0"/>
              <a:t>eigenschappen:</a:t>
            </a:r>
            <a:br>
              <a:rPr lang="nl-NL" dirty="0"/>
            </a:br>
            <a:r>
              <a:rPr lang="nl-NL" dirty="0"/>
              <a:t>reactietijd (vast)</a:t>
            </a:r>
            <a:br>
              <a:rPr lang="nl-NL" dirty="0"/>
            </a:br>
            <a:r>
              <a:rPr lang="nl-NL" dirty="0" err="1"/>
              <a:t>aantalStoelen</a:t>
            </a:r>
            <a:r>
              <a:rPr lang="nl-NL" dirty="0"/>
              <a:t> (random met beperkt bereik)</a:t>
            </a:r>
          </a:p>
          <a:p>
            <a:r>
              <a:rPr lang="nl-NL" dirty="0" err="1"/>
              <a:t>waveStap</a:t>
            </a:r>
            <a:r>
              <a:rPr lang="nl-NL" dirty="0"/>
              <a:t> (in negen stapjes doorloop je de wave)</a:t>
            </a:r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0A1DF69E-F010-4B09-A174-730E86764C57}"/>
              </a:ext>
            </a:extLst>
          </p:cNvPr>
          <p:cNvGrpSpPr/>
          <p:nvPr/>
        </p:nvGrpSpPr>
        <p:grpSpPr>
          <a:xfrm>
            <a:off x="5960377" y="2786035"/>
            <a:ext cx="1988191" cy="1536446"/>
            <a:chOff x="5960377" y="2558301"/>
            <a:chExt cx="1988191" cy="1536446"/>
          </a:xfrm>
        </p:grpSpPr>
        <p:sp>
          <p:nvSpPr>
            <p:cNvPr id="8" name="Rechthoek: afgeronde hoeken 7">
              <a:extLst>
                <a:ext uri="{FF2B5EF4-FFF2-40B4-BE49-F238E27FC236}">
                  <a16:creationId xmlns:a16="http://schemas.microsoft.com/office/drawing/2014/main" id="{00ABC916-6F73-4E8B-A666-B8325C25BD37}"/>
                </a:ext>
              </a:extLst>
            </p:cNvPr>
            <p:cNvSpPr/>
            <p:nvPr/>
          </p:nvSpPr>
          <p:spPr>
            <a:xfrm>
              <a:off x="5960377" y="3088068"/>
              <a:ext cx="1988191" cy="1006679"/>
            </a:xfrm>
            <a:prstGeom prst="roundRect">
              <a:avLst/>
            </a:prstGeom>
            <a:solidFill>
              <a:srgbClr val="81BAD8"/>
            </a:solidFill>
            <a:ln w="5715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reactietijd = 0,2 s</a:t>
              </a:r>
              <a:br>
                <a:rPr lang="nl-NL" dirty="0"/>
              </a:br>
              <a:r>
                <a:rPr lang="nl-NL" dirty="0" err="1"/>
                <a:t>aantalStoelen</a:t>
              </a:r>
              <a:r>
                <a:rPr lang="nl-NL" dirty="0"/>
                <a:t> = 3</a:t>
              </a:r>
            </a:p>
            <a:p>
              <a:pPr algn="ctr"/>
              <a:r>
                <a:rPr lang="nl-NL" dirty="0" err="1"/>
                <a:t>waveStap</a:t>
              </a:r>
              <a:r>
                <a:rPr lang="nl-NL" dirty="0"/>
                <a:t> = 3</a:t>
              </a:r>
            </a:p>
          </p:txBody>
        </p:sp>
        <p:sp>
          <p:nvSpPr>
            <p:cNvPr id="9" name="Pijl: omlaag 8">
              <a:extLst>
                <a:ext uri="{FF2B5EF4-FFF2-40B4-BE49-F238E27FC236}">
                  <a16:creationId xmlns:a16="http://schemas.microsoft.com/office/drawing/2014/main" id="{AC04AFEE-5B0F-41E3-91B9-72F246CA3528}"/>
                </a:ext>
              </a:extLst>
            </p:cNvPr>
            <p:cNvSpPr/>
            <p:nvPr/>
          </p:nvSpPr>
          <p:spPr>
            <a:xfrm rot="10800000">
              <a:off x="7206141" y="2558301"/>
              <a:ext cx="411061" cy="504367"/>
            </a:xfrm>
            <a:prstGeom prst="downArrow">
              <a:avLst/>
            </a:prstGeom>
            <a:solidFill>
              <a:srgbClr val="81BAD8"/>
            </a:solidFill>
            <a:ln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0" name="Groep 9">
            <a:extLst>
              <a:ext uri="{FF2B5EF4-FFF2-40B4-BE49-F238E27FC236}">
                <a16:creationId xmlns:a16="http://schemas.microsoft.com/office/drawing/2014/main" id="{4B253500-4F0B-45A3-A51E-99158477EF07}"/>
              </a:ext>
            </a:extLst>
          </p:cNvPr>
          <p:cNvGrpSpPr/>
          <p:nvPr/>
        </p:nvGrpSpPr>
        <p:grpSpPr>
          <a:xfrm>
            <a:off x="8628377" y="2786035"/>
            <a:ext cx="1988191" cy="1536446"/>
            <a:chOff x="6417577" y="2558301"/>
            <a:chExt cx="1988191" cy="1536446"/>
          </a:xfrm>
        </p:grpSpPr>
        <p:sp>
          <p:nvSpPr>
            <p:cNvPr id="11" name="Rechthoek: afgeronde hoeken 10">
              <a:extLst>
                <a:ext uri="{FF2B5EF4-FFF2-40B4-BE49-F238E27FC236}">
                  <a16:creationId xmlns:a16="http://schemas.microsoft.com/office/drawing/2014/main" id="{05D2B7BF-E09F-466E-86BB-0E7B5F79E0A3}"/>
                </a:ext>
              </a:extLst>
            </p:cNvPr>
            <p:cNvSpPr/>
            <p:nvPr/>
          </p:nvSpPr>
          <p:spPr>
            <a:xfrm>
              <a:off x="6417577" y="3088068"/>
              <a:ext cx="1988191" cy="1006679"/>
            </a:xfrm>
            <a:prstGeom prst="roundRect">
              <a:avLst/>
            </a:prstGeom>
            <a:solidFill>
              <a:srgbClr val="ABD1E5"/>
            </a:solidFill>
            <a:ln w="5715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reactietijd = 0,2 s</a:t>
              </a:r>
              <a:br>
                <a:rPr lang="nl-NL" dirty="0">
                  <a:solidFill>
                    <a:schemeClr val="tx1"/>
                  </a:solidFill>
                </a:rPr>
              </a:br>
              <a:r>
                <a:rPr lang="nl-NL" dirty="0" err="1">
                  <a:solidFill>
                    <a:schemeClr val="tx1"/>
                  </a:solidFill>
                </a:rPr>
                <a:t>aantalStoelen</a:t>
              </a:r>
              <a:r>
                <a:rPr lang="nl-NL" dirty="0">
                  <a:solidFill>
                    <a:schemeClr val="tx1"/>
                  </a:solidFill>
                </a:rPr>
                <a:t> = 1</a:t>
              </a:r>
            </a:p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waveStap</a:t>
              </a:r>
              <a:r>
                <a:rPr lang="nl-NL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12" name="Pijl: omlaag 11">
              <a:extLst>
                <a:ext uri="{FF2B5EF4-FFF2-40B4-BE49-F238E27FC236}">
                  <a16:creationId xmlns:a16="http://schemas.microsoft.com/office/drawing/2014/main" id="{37E97C86-DBD5-4607-A5DE-A4EB330F709A}"/>
                </a:ext>
              </a:extLst>
            </p:cNvPr>
            <p:cNvSpPr/>
            <p:nvPr/>
          </p:nvSpPr>
          <p:spPr>
            <a:xfrm rot="10800000">
              <a:off x="6748941" y="2558301"/>
              <a:ext cx="411061" cy="504367"/>
            </a:xfrm>
            <a:prstGeom prst="downArrow">
              <a:avLst/>
            </a:prstGeom>
            <a:solidFill>
              <a:srgbClr val="ABD1E5"/>
            </a:solidFill>
            <a:ln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28458279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media 2" title="How many pple does it take to start a mexican wave ?">
            <a:hlinkClick r:id="" action="ppaction://media"/>
            <a:extLst>
              <a:ext uri="{FF2B5EF4-FFF2-40B4-BE49-F238E27FC236}">
                <a16:creationId xmlns:a16="http://schemas.microsoft.com/office/drawing/2014/main" id="{53C93788-BF61-4E6F-9CDA-9FF60819359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>
                <a:latin typeface="Calibri" panose="020F0502020204030204" pitchFamily="34" charset="0"/>
                <a:cs typeface="Calibri" panose="020F0502020204030204" pitchFamily="34" charset="0"/>
              </a:rPr>
              <a:t>Hoe maak je een wave?</a:t>
            </a:r>
            <a:endParaRPr lang="nl-NL" sz="5400" dirty="0"/>
          </a:p>
        </p:txBody>
      </p:sp>
    </p:spTree>
    <p:extLst>
      <p:ext uri="{BB962C8B-B14F-4D97-AF65-F5344CB8AC3E}">
        <p14:creationId xmlns:p14="http://schemas.microsoft.com/office/powerpoint/2010/main" val="40733116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/>
              <a:t>Op18 Agressie</a:t>
            </a:r>
          </a:p>
        </p:txBody>
      </p:sp>
      <p:pic>
        <p:nvPicPr>
          <p:cNvPr id="5" name="Afbeelding 4">
            <a:hlinkClick r:id="rId3"/>
            <a:extLst>
              <a:ext uri="{FF2B5EF4-FFF2-40B4-BE49-F238E27FC236}">
                <a16:creationId xmlns:a16="http://schemas.microsoft.com/office/drawing/2014/main" id="{4CB869A4-1D00-4656-9A87-5ADE134A1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486" y="220453"/>
            <a:ext cx="9173028" cy="641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33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C2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Hoofdstuk 1: modellen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1.6 De volledige modelleercyclus</a:t>
            </a:r>
          </a:p>
        </p:txBody>
      </p:sp>
    </p:spTree>
    <p:extLst>
      <p:ext uri="{BB962C8B-B14F-4D97-AF65-F5344CB8AC3E}">
        <p14:creationId xmlns:p14="http://schemas.microsoft.com/office/powerpoint/2010/main" val="26556706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>
                <a:latin typeface="Calibri" panose="020F0502020204030204" pitchFamily="34" charset="0"/>
                <a:cs typeface="Calibri" panose="020F0502020204030204" pitchFamily="34" charset="0"/>
              </a:rPr>
              <a:t>§</a:t>
            </a:r>
            <a:r>
              <a:rPr lang="nl-NL" sz="5400" dirty="0"/>
              <a:t>1.6 Modelleercyclus</a:t>
            </a:r>
          </a:p>
        </p:txBody>
      </p:sp>
      <p:grpSp>
        <p:nvGrpSpPr>
          <p:cNvPr id="3" name="Groep 2"/>
          <p:cNvGrpSpPr/>
          <p:nvPr/>
        </p:nvGrpSpPr>
        <p:grpSpPr>
          <a:xfrm>
            <a:off x="2984814" y="405205"/>
            <a:ext cx="6222372" cy="6047590"/>
            <a:chOff x="2057112" y="-17417"/>
            <a:chExt cx="7115383" cy="6928182"/>
          </a:xfrm>
        </p:grpSpPr>
        <p:sp>
          <p:nvSpPr>
            <p:cNvPr id="5" name="Ovaal 4"/>
            <p:cNvSpPr/>
            <p:nvPr/>
          </p:nvSpPr>
          <p:spPr>
            <a:xfrm>
              <a:off x="4685211" y="-17417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1</a:t>
              </a:r>
              <a:endParaRPr lang="nl-NL" sz="1400" dirty="0">
                <a:solidFill>
                  <a:schemeClr val="tx1"/>
                </a:solidFill>
              </a:endParaRPr>
            </a:p>
            <a:p>
              <a:pPr algn="ctr"/>
              <a:r>
                <a:rPr lang="nl-NL" sz="1050" dirty="0">
                  <a:solidFill>
                    <a:schemeClr val="tx1"/>
                  </a:solidFill>
                </a:rPr>
                <a:t>definiëren </a:t>
              </a:r>
            </a:p>
          </p:txBody>
        </p:sp>
        <p:sp>
          <p:nvSpPr>
            <p:cNvPr id="6" name="Ovaal 5"/>
            <p:cNvSpPr/>
            <p:nvPr/>
          </p:nvSpPr>
          <p:spPr>
            <a:xfrm>
              <a:off x="7308861" y="1887180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2</a:t>
              </a:r>
              <a:endParaRPr lang="nl-NL" sz="1400" dirty="0">
                <a:solidFill>
                  <a:schemeClr val="tx1"/>
                </a:solidFill>
              </a:endParaRPr>
            </a:p>
            <a:p>
              <a:pPr algn="ctr"/>
              <a:r>
                <a:rPr lang="nl-NL" sz="1050" dirty="0">
                  <a:solidFill>
                    <a:schemeClr val="tx1"/>
                  </a:solidFill>
                </a:rPr>
                <a:t>conceptualiseren</a:t>
              </a:r>
            </a:p>
          </p:txBody>
        </p:sp>
        <p:sp>
          <p:nvSpPr>
            <p:cNvPr id="7" name="Ovaal 6"/>
            <p:cNvSpPr/>
            <p:nvPr/>
          </p:nvSpPr>
          <p:spPr>
            <a:xfrm>
              <a:off x="2057112" y="1915885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5</a:t>
              </a:r>
              <a:endParaRPr lang="nl-NL" sz="1400" dirty="0">
                <a:solidFill>
                  <a:schemeClr val="tx1"/>
                </a:solidFill>
              </a:endParaRPr>
            </a:p>
            <a:p>
              <a:pPr algn="ctr"/>
              <a:r>
                <a:rPr lang="nl-NL" sz="1050" dirty="0">
                  <a:solidFill>
                    <a:schemeClr val="tx1"/>
                  </a:solidFill>
                </a:rPr>
                <a:t>analyseren</a:t>
              </a:r>
            </a:p>
          </p:txBody>
        </p:sp>
        <p:sp>
          <p:nvSpPr>
            <p:cNvPr id="8" name="Ovaal 7"/>
            <p:cNvSpPr/>
            <p:nvPr/>
          </p:nvSpPr>
          <p:spPr>
            <a:xfrm>
              <a:off x="6305438" y="4977463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3</a:t>
              </a:r>
              <a:endParaRPr lang="nl-NL" sz="1400" dirty="0">
                <a:solidFill>
                  <a:schemeClr val="tx1"/>
                </a:solidFill>
              </a:endParaRPr>
            </a:p>
            <a:p>
              <a:pPr algn="ctr"/>
              <a:r>
                <a:rPr lang="nl-NL" sz="1050" dirty="0">
                  <a:solidFill>
                    <a:schemeClr val="tx1"/>
                  </a:solidFill>
                </a:rPr>
                <a:t>formaliseren</a:t>
              </a:r>
            </a:p>
          </p:txBody>
        </p:sp>
        <p:sp>
          <p:nvSpPr>
            <p:cNvPr id="9" name="Ovaal 8"/>
            <p:cNvSpPr/>
            <p:nvPr/>
          </p:nvSpPr>
          <p:spPr>
            <a:xfrm>
              <a:off x="3060906" y="4977463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4</a:t>
              </a:r>
              <a:endParaRPr lang="nl-NL" sz="1400" dirty="0">
                <a:solidFill>
                  <a:schemeClr val="tx1"/>
                </a:solidFill>
              </a:endParaRPr>
            </a:p>
            <a:p>
              <a:pPr algn="ctr"/>
              <a:r>
                <a:rPr lang="nl-NL" sz="1050" dirty="0">
                  <a:solidFill>
                    <a:schemeClr val="tx1"/>
                  </a:solidFill>
                </a:rPr>
                <a:t>experimenteren</a:t>
              </a:r>
            </a:p>
          </p:txBody>
        </p:sp>
        <p:sp>
          <p:nvSpPr>
            <p:cNvPr id="10" name="Draaiende pijl 9"/>
            <p:cNvSpPr/>
            <p:nvPr/>
          </p:nvSpPr>
          <p:spPr>
            <a:xfrm rot="3663927">
              <a:off x="4174954" y="20721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  <p:sp>
          <p:nvSpPr>
            <p:cNvPr id="11" name="Draaiende pijl 10"/>
            <p:cNvSpPr/>
            <p:nvPr/>
          </p:nvSpPr>
          <p:spPr>
            <a:xfrm rot="14463927">
              <a:off x="3793954" y="22245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1386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/>
              <a:t>Op2 Vuurmieren</a:t>
            </a:r>
          </a:p>
        </p:txBody>
      </p:sp>
      <p:pic>
        <p:nvPicPr>
          <p:cNvPr id="8" name="Afbeelding 7">
            <a:hlinkClick r:id="rId3"/>
            <a:extLst>
              <a:ext uri="{FF2B5EF4-FFF2-40B4-BE49-F238E27FC236}">
                <a16:creationId xmlns:a16="http://schemas.microsoft.com/office/drawing/2014/main" id="{F50826B3-7695-4D8A-A2FA-35BDF7A93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509" y="1633572"/>
            <a:ext cx="10040982" cy="359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6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www.solibri.com/wp-content/uploads/2014/01/solibri_compatible_pc_ma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931" y="4676617"/>
            <a:ext cx="2272998" cy="151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>
                <a:latin typeface="Calibri" panose="020F0502020204030204" pitchFamily="34" charset="0"/>
                <a:cs typeface="Calibri" panose="020F0502020204030204" pitchFamily="34" charset="0"/>
              </a:rPr>
              <a:t>FASE 3 formaliseren</a:t>
            </a:r>
            <a:endParaRPr lang="nl-NL" sz="5400" dirty="0"/>
          </a:p>
        </p:txBody>
      </p:sp>
      <p:grpSp>
        <p:nvGrpSpPr>
          <p:cNvPr id="22" name="Groep 21"/>
          <p:cNvGrpSpPr/>
          <p:nvPr/>
        </p:nvGrpSpPr>
        <p:grpSpPr>
          <a:xfrm>
            <a:off x="10050366" y="4783008"/>
            <a:ext cx="1966513" cy="1911275"/>
            <a:chOff x="2057112" y="-17417"/>
            <a:chExt cx="7115383" cy="6928182"/>
          </a:xfrm>
        </p:grpSpPr>
        <p:sp>
          <p:nvSpPr>
            <p:cNvPr id="23" name="Ovaal 22"/>
            <p:cNvSpPr/>
            <p:nvPr/>
          </p:nvSpPr>
          <p:spPr>
            <a:xfrm>
              <a:off x="4685211" y="-17417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1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4" name="Ovaal 23"/>
            <p:cNvSpPr/>
            <p:nvPr/>
          </p:nvSpPr>
          <p:spPr>
            <a:xfrm>
              <a:off x="7308861" y="1887180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2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5" name="Ovaal 24"/>
            <p:cNvSpPr/>
            <p:nvPr/>
          </p:nvSpPr>
          <p:spPr>
            <a:xfrm>
              <a:off x="2057112" y="1915885"/>
              <a:ext cx="1863634" cy="193330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5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6" name="Ovaal 25"/>
            <p:cNvSpPr/>
            <p:nvPr/>
          </p:nvSpPr>
          <p:spPr>
            <a:xfrm>
              <a:off x="6305438" y="4977463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3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7" name="Ovaal 26"/>
            <p:cNvSpPr/>
            <p:nvPr/>
          </p:nvSpPr>
          <p:spPr>
            <a:xfrm>
              <a:off x="3060906" y="4977463"/>
              <a:ext cx="1863634" cy="193330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4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8" name="Draaiende pijl 27"/>
            <p:cNvSpPr/>
            <p:nvPr/>
          </p:nvSpPr>
          <p:spPr>
            <a:xfrm rot="3663927">
              <a:off x="4174954" y="20721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  <p:sp>
          <p:nvSpPr>
            <p:cNvPr id="29" name="Draaiende pijl 28"/>
            <p:cNvSpPr/>
            <p:nvPr/>
          </p:nvSpPr>
          <p:spPr>
            <a:xfrm rot="14463927">
              <a:off x="3793954" y="22245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</p:grpSp>
      <p:sp>
        <p:nvSpPr>
          <p:cNvPr id="30" name="Afgeronde rechthoek 29"/>
          <p:cNvSpPr/>
          <p:nvPr/>
        </p:nvSpPr>
        <p:spPr>
          <a:xfrm>
            <a:off x="1150222" y="1320800"/>
            <a:ext cx="6658464" cy="25200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800" dirty="0"/>
              <a:t>conceptueel model</a:t>
            </a:r>
          </a:p>
        </p:txBody>
      </p:sp>
      <p:sp>
        <p:nvSpPr>
          <p:cNvPr id="31" name="Afgeronde rechthoek 30"/>
          <p:cNvSpPr/>
          <p:nvPr/>
        </p:nvSpPr>
        <p:spPr>
          <a:xfrm>
            <a:off x="1150222" y="4174283"/>
            <a:ext cx="6658464" cy="2520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800" dirty="0"/>
              <a:t>formeel model</a:t>
            </a:r>
          </a:p>
        </p:txBody>
      </p:sp>
      <p:sp>
        <p:nvSpPr>
          <p:cNvPr id="4" name="PIJL-OMLAAG 3"/>
          <p:cNvSpPr/>
          <p:nvPr/>
        </p:nvSpPr>
        <p:spPr>
          <a:xfrm>
            <a:off x="3702939" y="3201405"/>
            <a:ext cx="1553029" cy="1848272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286" y="1594236"/>
            <a:ext cx="1998800" cy="1973128"/>
          </a:xfrm>
          <a:prstGeom prst="rect">
            <a:avLst/>
          </a:prstGeom>
        </p:spPr>
      </p:pic>
      <p:sp>
        <p:nvSpPr>
          <p:cNvPr id="32" name="Tekstvak 31"/>
          <p:cNvSpPr txBox="1"/>
          <p:nvPr/>
        </p:nvSpPr>
        <p:spPr>
          <a:xfrm>
            <a:off x="1150222" y="0"/>
            <a:ext cx="105453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>
                <a:latin typeface="Arial Black" panose="020B0A04020102020204" pitchFamily="34" charset="0"/>
              </a:rPr>
              <a:t>systeemontwikkeling</a:t>
            </a:r>
          </a:p>
        </p:txBody>
      </p:sp>
    </p:spTree>
    <p:extLst>
      <p:ext uri="{BB962C8B-B14F-4D97-AF65-F5344CB8AC3E}">
        <p14:creationId xmlns:p14="http://schemas.microsoft.com/office/powerpoint/2010/main" val="3111285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 err="1">
                <a:latin typeface="Calibri" panose="020F0502020204030204" pitchFamily="34" charset="0"/>
                <a:cs typeface="Calibri" panose="020F0502020204030204" pitchFamily="34" charset="0"/>
              </a:rPr>
              <a:t>Mexican</a:t>
            </a:r>
            <a:r>
              <a:rPr lang="nl-NL" sz="5400" dirty="0">
                <a:latin typeface="Calibri" panose="020F0502020204030204" pitchFamily="34" charset="0"/>
                <a:cs typeface="Calibri" panose="020F0502020204030204" pitchFamily="34" charset="0"/>
              </a:rPr>
              <a:t> wave</a:t>
            </a:r>
            <a:endParaRPr lang="nl-NL" sz="540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56BF5B8-89A9-4745-9C2E-C2C2A9B3B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" y="1566608"/>
            <a:ext cx="10306050" cy="1285875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141475DF-6282-4B2B-A740-8A4549C96191}"/>
              </a:ext>
            </a:extLst>
          </p:cNvPr>
          <p:cNvSpPr txBox="1"/>
          <p:nvPr/>
        </p:nvSpPr>
        <p:spPr>
          <a:xfrm>
            <a:off x="942975" y="2916210"/>
            <a:ext cx="476265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Agent </a:t>
            </a:r>
            <a:r>
              <a:rPr lang="nl-NL" b="1" dirty="0"/>
              <a:t>TOESCHOUWER</a:t>
            </a:r>
            <a:br>
              <a:rPr lang="nl-NL" b="1" dirty="0"/>
            </a:br>
            <a:br>
              <a:rPr lang="nl-NL" dirty="0"/>
            </a:br>
            <a:r>
              <a:rPr lang="nl-NL" dirty="0"/>
              <a:t>eigenschappen:</a:t>
            </a:r>
            <a:br>
              <a:rPr lang="nl-NL" dirty="0"/>
            </a:br>
            <a:r>
              <a:rPr lang="nl-NL" dirty="0"/>
              <a:t>reactietijd (vast)</a:t>
            </a:r>
            <a:br>
              <a:rPr lang="nl-NL" dirty="0"/>
            </a:br>
            <a:r>
              <a:rPr lang="nl-NL" dirty="0" err="1"/>
              <a:t>aantalStoelen</a:t>
            </a:r>
            <a:r>
              <a:rPr lang="nl-NL" dirty="0"/>
              <a:t> (random met beperkt bereik)</a:t>
            </a:r>
          </a:p>
          <a:p>
            <a:r>
              <a:rPr lang="nl-NL" dirty="0" err="1"/>
              <a:t>waveStap</a:t>
            </a:r>
            <a:r>
              <a:rPr lang="nl-NL" dirty="0"/>
              <a:t> (in negen stapjes doorloop je de wave)</a:t>
            </a:r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0A1DF69E-F010-4B09-A174-730E86764C57}"/>
              </a:ext>
            </a:extLst>
          </p:cNvPr>
          <p:cNvGrpSpPr/>
          <p:nvPr/>
        </p:nvGrpSpPr>
        <p:grpSpPr>
          <a:xfrm>
            <a:off x="5960377" y="2786035"/>
            <a:ext cx="1988191" cy="1536446"/>
            <a:chOff x="5960377" y="2558301"/>
            <a:chExt cx="1988191" cy="1536446"/>
          </a:xfrm>
        </p:grpSpPr>
        <p:sp>
          <p:nvSpPr>
            <p:cNvPr id="8" name="Rechthoek: afgeronde hoeken 7">
              <a:extLst>
                <a:ext uri="{FF2B5EF4-FFF2-40B4-BE49-F238E27FC236}">
                  <a16:creationId xmlns:a16="http://schemas.microsoft.com/office/drawing/2014/main" id="{00ABC916-6F73-4E8B-A666-B8325C25BD37}"/>
                </a:ext>
              </a:extLst>
            </p:cNvPr>
            <p:cNvSpPr/>
            <p:nvPr/>
          </p:nvSpPr>
          <p:spPr>
            <a:xfrm>
              <a:off x="5960377" y="3088068"/>
              <a:ext cx="1988191" cy="1006679"/>
            </a:xfrm>
            <a:prstGeom prst="roundRect">
              <a:avLst/>
            </a:prstGeom>
            <a:solidFill>
              <a:srgbClr val="81BAD8"/>
            </a:solidFill>
            <a:ln w="5715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reactietijd = 0,2 s</a:t>
              </a:r>
              <a:br>
                <a:rPr lang="nl-NL" dirty="0"/>
              </a:br>
              <a:r>
                <a:rPr lang="nl-NL" dirty="0" err="1"/>
                <a:t>aantalStoelen</a:t>
              </a:r>
              <a:r>
                <a:rPr lang="nl-NL" dirty="0"/>
                <a:t> = 3</a:t>
              </a:r>
            </a:p>
            <a:p>
              <a:pPr algn="ctr"/>
              <a:r>
                <a:rPr lang="nl-NL" dirty="0" err="1"/>
                <a:t>waveStap</a:t>
              </a:r>
              <a:r>
                <a:rPr lang="nl-NL" dirty="0"/>
                <a:t> = 3</a:t>
              </a:r>
            </a:p>
          </p:txBody>
        </p:sp>
        <p:sp>
          <p:nvSpPr>
            <p:cNvPr id="9" name="Pijl: omlaag 8">
              <a:extLst>
                <a:ext uri="{FF2B5EF4-FFF2-40B4-BE49-F238E27FC236}">
                  <a16:creationId xmlns:a16="http://schemas.microsoft.com/office/drawing/2014/main" id="{AC04AFEE-5B0F-41E3-91B9-72F246CA3528}"/>
                </a:ext>
              </a:extLst>
            </p:cNvPr>
            <p:cNvSpPr/>
            <p:nvPr/>
          </p:nvSpPr>
          <p:spPr>
            <a:xfrm rot="10800000">
              <a:off x="7206141" y="2558301"/>
              <a:ext cx="411061" cy="504367"/>
            </a:xfrm>
            <a:prstGeom prst="downArrow">
              <a:avLst/>
            </a:prstGeom>
            <a:solidFill>
              <a:srgbClr val="81BAD8"/>
            </a:solidFill>
            <a:ln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0" name="Groep 9">
            <a:extLst>
              <a:ext uri="{FF2B5EF4-FFF2-40B4-BE49-F238E27FC236}">
                <a16:creationId xmlns:a16="http://schemas.microsoft.com/office/drawing/2014/main" id="{4B253500-4F0B-45A3-A51E-99158477EF07}"/>
              </a:ext>
            </a:extLst>
          </p:cNvPr>
          <p:cNvGrpSpPr/>
          <p:nvPr/>
        </p:nvGrpSpPr>
        <p:grpSpPr>
          <a:xfrm>
            <a:off x="8628377" y="2786035"/>
            <a:ext cx="1988191" cy="1536446"/>
            <a:chOff x="6417577" y="2558301"/>
            <a:chExt cx="1988191" cy="1536446"/>
          </a:xfrm>
        </p:grpSpPr>
        <p:sp>
          <p:nvSpPr>
            <p:cNvPr id="11" name="Rechthoek: afgeronde hoeken 10">
              <a:extLst>
                <a:ext uri="{FF2B5EF4-FFF2-40B4-BE49-F238E27FC236}">
                  <a16:creationId xmlns:a16="http://schemas.microsoft.com/office/drawing/2014/main" id="{05D2B7BF-E09F-466E-86BB-0E7B5F79E0A3}"/>
                </a:ext>
              </a:extLst>
            </p:cNvPr>
            <p:cNvSpPr/>
            <p:nvPr/>
          </p:nvSpPr>
          <p:spPr>
            <a:xfrm>
              <a:off x="6417577" y="3088068"/>
              <a:ext cx="1988191" cy="1006679"/>
            </a:xfrm>
            <a:prstGeom prst="roundRect">
              <a:avLst/>
            </a:prstGeom>
            <a:solidFill>
              <a:srgbClr val="ABD1E5"/>
            </a:solidFill>
            <a:ln w="5715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reactietijd = 0,2 s</a:t>
              </a:r>
              <a:br>
                <a:rPr lang="nl-NL" dirty="0">
                  <a:solidFill>
                    <a:schemeClr val="tx1"/>
                  </a:solidFill>
                </a:rPr>
              </a:br>
              <a:r>
                <a:rPr lang="nl-NL" dirty="0" err="1">
                  <a:solidFill>
                    <a:schemeClr val="tx1"/>
                  </a:solidFill>
                </a:rPr>
                <a:t>aantalStoelen</a:t>
              </a:r>
              <a:r>
                <a:rPr lang="nl-NL" dirty="0">
                  <a:solidFill>
                    <a:schemeClr val="tx1"/>
                  </a:solidFill>
                </a:rPr>
                <a:t> = 1</a:t>
              </a:r>
            </a:p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waveStap</a:t>
              </a:r>
              <a:r>
                <a:rPr lang="nl-NL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12" name="Pijl: omlaag 11">
              <a:extLst>
                <a:ext uri="{FF2B5EF4-FFF2-40B4-BE49-F238E27FC236}">
                  <a16:creationId xmlns:a16="http://schemas.microsoft.com/office/drawing/2014/main" id="{37E97C86-DBD5-4607-A5DE-A4EB330F709A}"/>
                </a:ext>
              </a:extLst>
            </p:cNvPr>
            <p:cNvSpPr/>
            <p:nvPr/>
          </p:nvSpPr>
          <p:spPr>
            <a:xfrm rot="10800000">
              <a:off x="6748941" y="2558301"/>
              <a:ext cx="411061" cy="504367"/>
            </a:xfrm>
            <a:prstGeom prst="downArrow">
              <a:avLst/>
            </a:prstGeom>
            <a:solidFill>
              <a:srgbClr val="ABD1E5"/>
            </a:solidFill>
            <a:ln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3" name="Afgeronde rechthoek 29">
            <a:extLst>
              <a:ext uri="{FF2B5EF4-FFF2-40B4-BE49-F238E27FC236}">
                <a16:creationId xmlns:a16="http://schemas.microsoft.com/office/drawing/2014/main" id="{9FD87324-AD60-49CC-AD90-E89003A5C9C9}"/>
              </a:ext>
            </a:extLst>
          </p:cNvPr>
          <p:cNvSpPr/>
          <p:nvPr/>
        </p:nvSpPr>
        <p:spPr>
          <a:xfrm>
            <a:off x="1879623" y="4940362"/>
            <a:ext cx="2880000" cy="10800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200" dirty="0"/>
              <a:t>conceptueel model</a:t>
            </a:r>
          </a:p>
        </p:txBody>
      </p:sp>
      <p:sp>
        <p:nvSpPr>
          <p:cNvPr id="14" name="Afgeronde rechthoek 30">
            <a:extLst>
              <a:ext uri="{FF2B5EF4-FFF2-40B4-BE49-F238E27FC236}">
                <a16:creationId xmlns:a16="http://schemas.microsoft.com/office/drawing/2014/main" id="{49D26CB1-7A4C-4567-ADE0-3C3E2A17B16F}"/>
              </a:ext>
            </a:extLst>
          </p:cNvPr>
          <p:cNvSpPr/>
          <p:nvPr/>
        </p:nvSpPr>
        <p:spPr>
          <a:xfrm>
            <a:off x="6848473" y="4940362"/>
            <a:ext cx="2880000" cy="1080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200" dirty="0"/>
              <a:t>formeel model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C1637D6F-E446-4A17-B345-AE1302574F04}"/>
              </a:ext>
            </a:extLst>
          </p:cNvPr>
          <p:cNvSpPr txBox="1"/>
          <p:nvPr/>
        </p:nvSpPr>
        <p:spPr>
          <a:xfrm>
            <a:off x="2161742" y="6020362"/>
            <a:ext cx="2315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b="1" dirty="0">
                <a:solidFill>
                  <a:srgbClr val="62A336"/>
                </a:solidFill>
              </a:rPr>
              <a:t>algemene beschrijving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947E9615-543B-4517-9D35-C134B9C872CF}"/>
              </a:ext>
            </a:extLst>
          </p:cNvPr>
          <p:cNvSpPr txBox="1"/>
          <p:nvPr/>
        </p:nvSpPr>
        <p:spPr>
          <a:xfrm>
            <a:off x="6854719" y="6020362"/>
            <a:ext cx="2867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b="1" dirty="0">
                <a:solidFill>
                  <a:srgbClr val="E76D19"/>
                </a:solidFill>
              </a:rPr>
              <a:t>concrete waarden / getallen</a:t>
            </a:r>
          </a:p>
        </p:txBody>
      </p:sp>
      <p:sp>
        <p:nvSpPr>
          <p:cNvPr id="16" name="PIJL-OMLAAG 3">
            <a:extLst>
              <a:ext uri="{FF2B5EF4-FFF2-40B4-BE49-F238E27FC236}">
                <a16:creationId xmlns:a16="http://schemas.microsoft.com/office/drawing/2014/main" id="{5086F285-B33F-4E21-A9FE-07A95F55EAB6}"/>
              </a:ext>
            </a:extLst>
          </p:cNvPr>
          <p:cNvSpPr/>
          <p:nvPr/>
        </p:nvSpPr>
        <p:spPr>
          <a:xfrm rot="16200000">
            <a:off x="5260925" y="4556226"/>
            <a:ext cx="1080000" cy="1848272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62466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>
                <a:latin typeface="Calibri" panose="020F0502020204030204" pitchFamily="34" charset="0"/>
                <a:cs typeface="Calibri" panose="020F0502020204030204" pitchFamily="34" charset="0"/>
              </a:rPr>
              <a:t>FASE 3 formaliseren</a:t>
            </a:r>
            <a:endParaRPr lang="nl-NL" sz="5400" dirty="0"/>
          </a:p>
        </p:txBody>
      </p:sp>
      <p:grpSp>
        <p:nvGrpSpPr>
          <p:cNvPr id="22" name="Groep 21"/>
          <p:cNvGrpSpPr/>
          <p:nvPr/>
        </p:nvGrpSpPr>
        <p:grpSpPr>
          <a:xfrm>
            <a:off x="10050366" y="4783008"/>
            <a:ext cx="1966513" cy="1911275"/>
            <a:chOff x="2057112" y="-17417"/>
            <a:chExt cx="7115383" cy="6928182"/>
          </a:xfrm>
        </p:grpSpPr>
        <p:sp>
          <p:nvSpPr>
            <p:cNvPr id="23" name="Ovaal 22"/>
            <p:cNvSpPr/>
            <p:nvPr/>
          </p:nvSpPr>
          <p:spPr>
            <a:xfrm>
              <a:off x="4685211" y="-17417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1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4" name="Ovaal 23"/>
            <p:cNvSpPr/>
            <p:nvPr/>
          </p:nvSpPr>
          <p:spPr>
            <a:xfrm>
              <a:off x="7308861" y="1887180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2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5" name="Ovaal 24"/>
            <p:cNvSpPr/>
            <p:nvPr/>
          </p:nvSpPr>
          <p:spPr>
            <a:xfrm>
              <a:off x="2057112" y="1915885"/>
              <a:ext cx="1863634" cy="193330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5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6" name="Ovaal 25"/>
            <p:cNvSpPr/>
            <p:nvPr/>
          </p:nvSpPr>
          <p:spPr>
            <a:xfrm>
              <a:off x="6305438" y="4977463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3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7" name="Ovaal 26"/>
            <p:cNvSpPr/>
            <p:nvPr/>
          </p:nvSpPr>
          <p:spPr>
            <a:xfrm>
              <a:off x="3060906" y="4977463"/>
              <a:ext cx="1863634" cy="193330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4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8" name="Draaiende pijl 27"/>
            <p:cNvSpPr/>
            <p:nvPr/>
          </p:nvSpPr>
          <p:spPr>
            <a:xfrm rot="3663927">
              <a:off x="4174954" y="20721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  <p:sp>
          <p:nvSpPr>
            <p:cNvPr id="29" name="Draaiende pijl 28"/>
            <p:cNvSpPr/>
            <p:nvPr/>
          </p:nvSpPr>
          <p:spPr>
            <a:xfrm rot="14463927">
              <a:off x="3793954" y="22245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</p:grpSp>
      <p:sp>
        <p:nvSpPr>
          <p:cNvPr id="32" name="Tekstvak 31"/>
          <p:cNvSpPr txBox="1"/>
          <p:nvPr/>
        </p:nvSpPr>
        <p:spPr>
          <a:xfrm>
            <a:off x="1150222" y="0"/>
            <a:ext cx="1054538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>
                <a:latin typeface="Arial Black" panose="020B0A04020102020204" pitchFamily="34" charset="0"/>
              </a:rPr>
              <a:t>verificatie</a:t>
            </a:r>
          </a:p>
          <a:p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Klopt het formele model met het conceptuele model dat we hebben gemaakt?</a:t>
            </a:r>
          </a:p>
          <a:p>
            <a:r>
              <a:rPr lang="nl-NL" sz="4400" b="1" dirty="0">
                <a:latin typeface="Arial" panose="020B0604020202020204" pitchFamily="34" charset="0"/>
                <a:cs typeface="Arial" panose="020B0604020202020204" pitchFamily="34" charset="0"/>
              </a:rPr>
              <a:t>Werkt het model volgens jouw plan?</a:t>
            </a:r>
          </a:p>
        </p:txBody>
      </p:sp>
      <p:pic>
        <p:nvPicPr>
          <p:cNvPr id="17" name="Picture 4" descr="https://www.solibri.com/wp-content/uploads/2014/01/solibri_compatible_pc_ma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501" y="4817431"/>
            <a:ext cx="2272998" cy="151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89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600" y="4588533"/>
            <a:ext cx="1998800" cy="1973128"/>
          </a:xfrm>
          <a:prstGeom prst="rect">
            <a:avLst/>
          </a:prstGeom>
        </p:spPr>
      </p:pic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>
                <a:latin typeface="Calibri" panose="020F0502020204030204" pitchFamily="34" charset="0"/>
                <a:cs typeface="Calibri" panose="020F0502020204030204" pitchFamily="34" charset="0"/>
              </a:rPr>
              <a:t>FASE 3 formaliseren</a:t>
            </a:r>
            <a:endParaRPr lang="nl-NL" sz="5400" dirty="0"/>
          </a:p>
        </p:txBody>
      </p:sp>
      <p:grpSp>
        <p:nvGrpSpPr>
          <p:cNvPr id="22" name="Groep 21"/>
          <p:cNvGrpSpPr/>
          <p:nvPr/>
        </p:nvGrpSpPr>
        <p:grpSpPr>
          <a:xfrm>
            <a:off x="10050366" y="4783008"/>
            <a:ext cx="1966513" cy="1911275"/>
            <a:chOff x="2057112" y="-17417"/>
            <a:chExt cx="7115383" cy="6928182"/>
          </a:xfrm>
        </p:grpSpPr>
        <p:sp>
          <p:nvSpPr>
            <p:cNvPr id="23" name="Ovaal 22"/>
            <p:cNvSpPr/>
            <p:nvPr/>
          </p:nvSpPr>
          <p:spPr>
            <a:xfrm>
              <a:off x="4685211" y="-17417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1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4" name="Ovaal 23"/>
            <p:cNvSpPr/>
            <p:nvPr/>
          </p:nvSpPr>
          <p:spPr>
            <a:xfrm>
              <a:off x="7308861" y="1887180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2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5" name="Ovaal 24"/>
            <p:cNvSpPr/>
            <p:nvPr/>
          </p:nvSpPr>
          <p:spPr>
            <a:xfrm>
              <a:off x="2057112" y="1915885"/>
              <a:ext cx="1863634" cy="193330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5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6" name="Ovaal 25"/>
            <p:cNvSpPr/>
            <p:nvPr/>
          </p:nvSpPr>
          <p:spPr>
            <a:xfrm>
              <a:off x="6305438" y="4977463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3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7" name="Ovaal 26"/>
            <p:cNvSpPr/>
            <p:nvPr/>
          </p:nvSpPr>
          <p:spPr>
            <a:xfrm>
              <a:off x="3060906" y="4977463"/>
              <a:ext cx="1863634" cy="193330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4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8" name="Draaiende pijl 27"/>
            <p:cNvSpPr/>
            <p:nvPr/>
          </p:nvSpPr>
          <p:spPr>
            <a:xfrm rot="3663927">
              <a:off x="4174954" y="20721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  <p:sp>
          <p:nvSpPr>
            <p:cNvPr id="29" name="Draaiende pijl 28"/>
            <p:cNvSpPr/>
            <p:nvPr/>
          </p:nvSpPr>
          <p:spPr>
            <a:xfrm rot="14463927">
              <a:off x="3793954" y="22245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</p:grpSp>
      <p:sp>
        <p:nvSpPr>
          <p:cNvPr id="32" name="Tekstvak 31"/>
          <p:cNvSpPr txBox="1"/>
          <p:nvPr/>
        </p:nvSpPr>
        <p:spPr>
          <a:xfrm>
            <a:off x="1150222" y="0"/>
            <a:ext cx="1054538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>
                <a:latin typeface="Arial Black" panose="020B0A04020102020204" pitchFamily="34" charset="0"/>
              </a:rPr>
              <a:t>validatie</a:t>
            </a:r>
          </a:p>
          <a:p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Kloppen de uitkomsten van het formele model met wat je weet over de echte wereld?</a:t>
            </a:r>
          </a:p>
          <a:p>
            <a:r>
              <a:rPr lang="nl-NL" sz="4400" b="1" dirty="0">
                <a:latin typeface="Arial" panose="020B0604020202020204" pitchFamily="34" charset="0"/>
                <a:cs typeface="Arial" panose="020B0604020202020204" pitchFamily="34" charset="0"/>
              </a:rPr>
              <a:t>Zijn de resultaten realistisch?</a:t>
            </a:r>
          </a:p>
        </p:txBody>
      </p:sp>
    </p:spTree>
    <p:extLst>
      <p:ext uri="{BB962C8B-B14F-4D97-AF65-F5344CB8AC3E}">
        <p14:creationId xmlns:p14="http://schemas.microsoft.com/office/powerpoint/2010/main" val="7327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>
                <a:latin typeface="Calibri" panose="020F0502020204030204" pitchFamily="34" charset="0"/>
                <a:cs typeface="Calibri" panose="020F0502020204030204" pitchFamily="34" charset="0"/>
              </a:rPr>
              <a:t>FASE 4 experimenteren</a:t>
            </a:r>
            <a:endParaRPr lang="nl-NL" sz="5400" dirty="0"/>
          </a:p>
        </p:txBody>
      </p:sp>
      <p:grpSp>
        <p:nvGrpSpPr>
          <p:cNvPr id="22" name="Groep 21"/>
          <p:cNvGrpSpPr/>
          <p:nvPr/>
        </p:nvGrpSpPr>
        <p:grpSpPr>
          <a:xfrm>
            <a:off x="10050366" y="4783008"/>
            <a:ext cx="1966513" cy="1911275"/>
            <a:chOff x="2057112" y="-17417"/>
            <a:chExt cx="7115383" cy="6928182"/>
          </a:xfrm>
        </p:grpSpPr>
        <p:sp>
          <p:nvSpPr>
            <p:cNvPr id="23" name="Ovaal 22"/>
            <p:cNvSpPr/>
            <p:nvPr/>
          </p:nvSpPr>
          <p:spPr>
            <a:xfrm>
              <a:off x="4685211" y="-17417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1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4" name="Ovaal 23"/>
            <p:cNvSpPr/>
            <p:nvPr/>
          </p:nvSpPr>
          <p:spPr>
            <a:xfrm>
              <a:off x="7308861" y="1887180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2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5" name="Ovaal 24"/>
            <p:cNvSpPr/>
            <p:nvPr/>
          </p:nvSpPr>
          <p:spPr>
            <a:xfrm>
              <a:off x="2057112" y="1915885"/>
              <a:ext cx="1863634" cy="193330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5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6" name="Ovaal 25"/>
            <p:cNvSpPr/>
            <p:nvPr/>
          </p:nvSpPr>
          <p:spPr>
            <a:xfrm>
              <a:off x="6305438" y="4977463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3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7" name="Ovaal 26"/>
            <p:cNvSpPr/>
            <p:nvPr/>
          </p:nvSpPr>
          <p:spPr>
            <a:xfrm>
              <a:off x="3060906" y="4977463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4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8" name="Draaiende pijl 27"/>
            <p:cNvSpPr/>
            <p:nvPr/>
          </p:nvSpPr>
          <p:spPr>
            <a:xfrm rot="3663927">
              <a:off x="4174954" y="20721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  <p:sp>
          <p:nvSpPr>
            <p:cNvPr id="29" name="Draaiende pijl 28"/>
            <p:cNvSpPr/>
            <p:nvPr/>
          </p:nvSpPr>
          <p:spPr>
            <a:xfrm rot="14463927">
              <a:off x="3793954" y="22245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</p:grpSp>
      <p:sp>
        <p:nvSpPr>
          <p:cNvPr id="30" name="Tekstvak 29"/>
          <p:cNvSpPr txBox="1"/>
          <p:nvPr/>
        </p:nvSpPr>
        <p:spPr>
          <a:xfrm>
            <a:off x="1150222" y="0"/>
            <a:ext cx="1054538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Onderzoek doen met een model dat de verificatie en validatie heeft doorstaan.</a:t>
            </a:r>
            <a:endParaRPr lang="nl-NL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4" descr="https://www.solibri.com/wp-content/uploads/2014/01/solibri_compatible_pc_ma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501" y="4817431"/>
            <a:ext cx="2272998" cy="151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88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>
                <a:latin typeface="Calibri" panose="020F0502020204030204" pitchFamily="34" charset="0"/>
                <a:cs typeface="Calibri" panose="020F0502020204030204" pitchFamily="34" charset="0"/>
              </a:rPr>
              <a:t>FASE 5 analyseren</a:t>
            </a:r>
            <a:endParaRPr lang="nl-NL" sz="5400" dirty="0"/>
          </a:p>
        </p:txBody>
      </p:sp>
      <p:sp>
        <p:nvSpPr>
          <p:cNvPr id="30" name="Tekstvak 29"/>
          <p:cNvSpPr txBox="1"/>
          <p:nvPr/>
        </p:nvSpPr>
        <p:spPr>
          <a:xfrm>
            <a:off x="1150222" y="0"/>
            <a:ext cx="1054538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b="1" dirty="0">
                <a:latin typeface="Arial" panose="020B0604020202020204" pitchFamily="34" charset="0"/>
                <a:cs typeface="Arial" panose="020B0604020202020204" pitchFamily="34" charset="0"/>
              </a:rPr>
              <a:t>interpretatie</a:t>
            </a:r>
          </a:p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Betekenis geven aan de modelresultaten. </a:t>
            </a:r>
          </a:p>
          <a:p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Het vertalen van de formele uitkomsten naar de conclusies in de echte wereld en deze koppelen aan de onderzoeksvraag.</a:t>
            </a:r>
            <a:endParaRPr lang="nl-NL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ep 11"/>
          <p:cNvGrpSpPr/>
          <p:nvPr/>
        </p:nvGrpSpPr>
        <p:grpSpPr>
          <a:xfrm>
            <a:off x="10050366" y="4783008"/>
            <a:ext cx="1966513" cy="1911275"/>
            <a:chOff x="2057112" y="-17417"/>
            <a:chExt cx="7115383" cy="6928182"/>
          </a:xfrm>
        </p:grpSpPr>
        <p:sp>
          <p:nvSpPr>
            <p:cNvPr id="13" name="Ovaal 12"/>
            <p:cNvSpPr/>
            <p:nvPr/>
          </p:nvSpPr>
          <p:spPr>
            <a:xfrm>
              <a:off x="4685211" y="-17417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1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14" name="Ovaal 13"/>
            <p:cNvSpPr/>
            <p:nvPr/>
          </p:nvSpPr>
          <p:spPr>
            <a:xfrm>
              <a:off x="7308861" y="1887180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2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15" name="Ovaal 14"/>
            <p:cNvSpPr/>
            <p:nvPr/>
          </p:nvSpPr>
          <p:spPr>
            <a:xfrm>
              <a:off x="2057112" y="1915885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5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16" name="Ovaal 15"/>
            <p:cNvSpPr/>
            <p:nvPr/>
          </p:nvSpPr>
          <p:spPr>
            <a:xfrm>
              <a:off x="6305438" y="4977463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3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Ovaal 16"/>
            <p:cNvSpPr/>
            <p:nvPr/>
          </p:nvSpPr>
          <p:spPr>
            <a:xfrm>
              <a:off x="3060906" y="4977463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4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18" name="Draaiende pijl 17"/>
            <p:cNvSpPr/>
            <p:nvPr/>
          </p:nvSpPr>
          <p:spPr>
            <a:xfrm rot="3663927">
              <a:off x="4174954" y="20721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  <p:sp>
          <p:nvSpPr>
            <p:cNvPr id="19" name="Draaiende pijl 18"/>
            <p:cNvSpPr/>
            <p:nvPr/>
          </p:nvSpPr>
          <p:spPr>
            <a:xfrm rot="14463927">
              <a:off x="3793954" y="22245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</p:grpSp>
      <p:pic>
        <p:nvPicPr>
          <p:cNvPr id="20" name="Afbeelding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600" y="4588533"/>
            <a:ext cx="1998800" cy="197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9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>
                <a:latin typeface="Calibri" panose="020F0502020204030204" pitchFamily="34" charset="0"/>
                <a:cs typeface="Calibri" panose="020F0502020204030204" pitchFamily="34" charset="0"/>
              </a:rPr>
              <a:t>§</a:t>
            </a:r>
            <a:r>
              <a:rPr lang="nl-NL" sz="5400" dirty="0"/>
              <a:t>1.6 Modelleercyclus</a:t>
            </a:r>
          </a:p>
        </p:txBody>
      </p:sp>
      <p:grpSp>
        <p:nvGrpSpPr>
          <p:cNvPr id="3" name="Groep 2"/>
          <p:cNvGrpSpPr/>
          <p:nvPr/>
        </p:nvGrpSpPr>
        <p:grpSpPr>
          <a:xfrm>
            <a:off x="2984814" y="405205"/>
            <a:ext cx="6222372" cy="6047590"/>
            <a:chOff x="2057112" y="-17417"/>
            <a:chExt cx="7115383" cy="6928182"/>
          </a:xfrm>
        </p:grpSpPr>
        <p:sp>
          <p:nvSpPr>
            <p:cNvPr id="5" name="Ovaal 4"/>
            <p:cNvSpPr/>
            <p:nvPr/>
          </p:nvSpPr>
          <p:spPr>
            <a:xfrm>
              <a:off x="4685211" y="-17417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1</a:t>
              </a:r>
              <a:endParaRPr lang="nl-NL" sz="1400" dirty="0">
                <a:solidFill>
                  <a:schemeClr val="tx1"/>
                </a:solidFill>
              </a:endParaRPr>
            </a:p>
            <a:p>
              <a:pPr algn="ctr"/>
              <a:r>
                <a:rPr lang="nl-NL" sz="1050" dirty="0">
                  <a:solidFill>
                    <a:schemeClr val="tx1"/>
                  </a:solidFill>
                </a:rPr>
                <a:t>definiëren </a:t>
              </a:r>
            </a:p>
          </p:txBody>
        </p:sp>
        <p:sp>
          <p:nvSpPr>
            <p:cNvPr id="6" name="Ovaal 5"/>
            <p:cNvSpPr/>
            <p:nvPr/>
          </p:nvSpPr>
          <p:spPr>
            <a:xfrm>
              <a:off x="7308861" y="1887180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2</a:t>
              </a:r>
              <a:endParaRPr lang="nl-NL" sz="1400" dirty="0">
                <a:solidFill>
                  <a:schemeClr val="tx1"/>
                </a:solidFill>
              </a:endParaRPr>
            </a:p>
            <a:p>
              <a:pPr algn="ctr"/>
              <a:r>
                <a:rPr lang="nl-NL" sz="1050" dirty="0">
                  <a:solidFill>
                    <a:schemeClr val="tx1"/>
                  </a:solidFill>
                </a:rPr>
                <a:t>conceptualiseren</a:t>
              </a:r>
            </a:p>
          </p:txBody>
        </p:sp>
        <p:sp>
          <p:nvSpPr>
            <p:cNvPr id="7" name="Ovaal 6"/>
            <p:cNvSpPr/>
            <p:nvPr/>
          </p:nvSpPr>
          <p:spPr>
            <a:xfrm>
              <a:off x="2057112" y="1915885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5</a:t>
              </a:r>
              <a:endParaRPr lang="nl-NL" sz="1400" dirty="0">
                <a:solidFill>
                  <a:schemeClr val="tx1"/>
                </a:solidFill>
              </a:endParaRPr>
            </a:p>
            <a:p>
              <a:pPr algn="ctr"/>
              <a:r>
                <a:rPr lang="nl-NL" sz="1050" dirty="0">
                  <a:solidFill>
                    <a:schemeClr val="tx1"/>
                  </a:solidFill>
                </a:rPr>
                <a:t>analyseren</a:t>
              </a:r>
            </a:p>
          </p:txBody>
        </p:sp>
        <p:sp>
          <p:nvSpPr>
            <p:cNvPr id="8" name="Ovaal 7"/>
            <p:cNvSpPr/>
            <p:nvPr/>
          </p:nvSpPr>
          <p:spPr>
            <a:xfrm>
              <a:off x="6305438" y="4977463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3</a:t>
              </a:r>
              <a:endParaRPr lang="nl-NL" sz="1400" dirty="0">
                <a:solidFill>
                  <a:schemeClr val="tx1"/>
                </a:solidFill>
              </a:endParaRPr>
            </a:p>
            <a:p>
              <a:pPr algn="ctr"/>
              <a:r>
                <a:rPr lang="nl-NL" sz="1050" dirty="0">
                  <a:solidFill>
                    <a:schemeClr val="tx1"/>
                  </a:solidFill>
                </a:rPr>
                <a:t>formaliseren</a:t>
              </a:r>
            </a:p>
          </p:txBody>
        </p:sp>
        <p:sp>
          <p:nvSpPr>
            <p:cNvPr id="9" name="Ovaal 8"/>
            <p:cNvSpPr/>
            <p:nvPr/>
          </p:nvSpPr>
          <p:spPr>
            <a:xfrm>
              <a:off x="3060906" y="4977463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4</a:t>
              </a:r>
              <a:endParaRPr lang="nl-NL" sz="1400" dirty="0">
                <a:solidFill>
                  <a:schemeClr val="tx1"/>
                </a:solidFill>
              </a:endParaRPr>
            </a:p>
            <a:p>
              <a:pPr algn="ctr"/>
              <a:r>
                <a:rPr lang="nl-NL" sz="1050" dirty="0">
                  <a:solidFill>
                    <a:schemeClr val="tx1"/>
                  </a:solidFill>
                </a:rPr>
                <a:t>experimenteren</a:t>
              </a:r>
            </a:p>
          </p:txBody>
        </p:sp>
        <p:sp>
          <p:nvSpPr>
            <p:cNvPr id="10" name="Draaiende pijl 9"/>
            <p:cNvSpPr/>
            <p:nvPr/>
          </p:nvSpPr>
          <p:spPr>
            <a:xfrm rot="3663927">
              <a:off x="4174954" y="20721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  <p:sp>
          <p:nvSpPr>
            <p:cNvPr id="11" name="Draaiende pijl 10"/>
            <p:cNvSpPr/>
            <p:nvPr/>
          </p:nvSpPr>
          <p:spPr>
            <a:xfrm rot="14463927">
              <a:off x="3793954" y="22245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87688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ndertitel 2"/>
          <p:cNvSpPr txBox="1">
            <a:spLocks/>
          </p:cNvSpPr>
          <p:nvPr/>
        </p:nvSpPr>
        <p:spPr>
          <a:xfrm>
            <a:off x="0" y="6330724"/>
            <a:ext cx="12192000" cy="46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b="1" dirty="0"/>
              <a:t>TED </a:t>
            </a:r>
            <a:r>
              <a:rPr lang="nl-NL" dirty="0"/>
              <a:t>17-jarige jongen modelleert luchtstromen in vliegtuigen</a:t>
            </a:r>
          </a:p>
        </p:txBody>
      </p:sp>
      <p:pic>
        <p:nvPicPr>
          <p:cNvPr id="1026" name="Picture 2" descr="https://pi.tedcdn.com/r/pl.tedcdn.com/social/ted-logo-fb.png?v=wAff13s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7304"/>
            <a:ext cx="114300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12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media 4">
            <a:hlinkClick r:id="" action="ppaction://media"/>
            <a:extLst>
              <a:ext uri="{FF2B5EF4-FFF2-40B4-BE49-F238E27FC236}">
                <a16:creationId xmlns:a16="http://schemas.microsoft.com/office/drawing/2014/main" id="{4E1A56CE-5A3C-4A02-9163-E124ED74B88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/>
              <a:t>Op2 Vuurmieren</a:t>
            </a:r>
          </a:p>
        </p:txBody>
      </p:sp>
    </p:spTree>
    <p:extLst>
      <p:ext uri="{BB962C8B-B14F-4D97-AF65-F5344CB8AC3E}">
        <p14:creationId xmlns:p14="http://schemas.microsoft.com/office/powerpoint/2010/main" val="409634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C2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Hoofdstuk 1: modellen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1.2 Groepsgedrag</a:t>
            </a:r>
          </a:p>
        </p:txBody>
      </p:sp>
    </p:spTree>
    <p:extLst>
      <p:ext uri="{BB962C8B-B14F-4D97-AF65-F5344CB8AC3E}">
        <p14:creationId xmlns:p14="http://schemas.microsoft.com/office/powerpoint/2010/main" val="81433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972" y="0"/>
            <a:ext cx="3839028" cy="6858000"/>
          </a:xfrm>
          <a:prstGeom prst="rect">
            <a:avLst/>
          </a:prstGeom>
        </p:spPr>
      </p:pic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>
                <a:latin typeface="Calibri" panose="020F0502020204030204" pitchFamily="34" charset="0"/>
                <a:cs typeface="Calibri" panose="020F0502020204030204" pitchFamily="34" charset="0"/>
              </a:rPr>
              <a:t>§</a:t>
            </a:r>
            <a:r>
              <a:rPr lang="nl-NL" sz="5400" dirty="0"/>
              <a:t>1.2 Groepsgedrag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1150222" y="0"/>
            <a:ext cx="8374777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>
                <a:latin typeface="Arial Black" panose="020B0A04020102020204" pitchFamily="34" charset="0"/>
              </a:rPr>
              <a:t>emergent gedrag</a:t>
            </a:r>
          </a:p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complex groepsgedrag ten gevolge van individueel handelen van afzonderlijke groepsleden</a:t>
            </a:r>
          </a:p>
          <a:p>
            <a:r>
              <a:rPr lang="nl-NL" sz="4400" dirty="0">
                <a:latin typeface="Arial Black" panose="020B0A04020102020204" pitchFamily="34" charset="0"/>
              </a:rPr>
              <a:t>agent</a:t>
            </a:r>
          </a:p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individu binnen een groep dat zich gedraagt volgens een beperkt aantal simpele regels en daarbij reageert op de omgeving</a:t>
            </a:r>
          </a:p>
        </p:txBody>
      </p:sp>
    </p:spTree>
    <p:extLst>
      <p:ext uri="{BB962C8B-B14F-4D97-AF65-F5344CB8AC3E}">
        <p14:creationId xmlns:p14="http://schemas.microsoft.com/office/powerpoint/2010/main" val="3661178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media 4" title="Ants Circle">
            <a:hlinkClick r:id="" action="ppaction://media"/>
            <a:extLst>
              <a:ext uri="{FF2B5EF4-FFF2-40B4-BE49-F238E27FC236}">
                <a16:creationId xmlns:a16="http://schemas.microsoft.com/office/drawing/2014/main" id="{C5215F5E-DE81-4E6E-9604-12AD8AA06FC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 err="1"/>
              <a:t>Death</a:t>
            </a:r>
            <a:r>
              <a:rPr lang="nl-NL" sz="5400" dirty="0"/>
              <a:t> </a:t>
            </a:r>
            <a:r>
              <a:rPr lang="nl-NL" sz="5400" dirty="0" err="1"/>
              <a:t>Spiral</a:t>
            </a:r>
            <a:r>
              <a:rPr lang="nl-NL" sz="5400" dirty="0"/>
              <a:t> (</a:t>
            </a:r>
            <a:r>
              <a:rPr lang="nl-NL" sz="5400" dirty="0" err="1"/>
              <a:t>Ant</a:t>
            </a:r>
            <a:r>
              <a:rPr lang="nl-NL" sz="5400" dirty="0"/>
              <a:t> Mill)</a:t>
            </a:r>
          </a:p>
        </p:txBody>
      </p:sp>
    </p:spTree>
    <p:extLst>
      <p:ext uri="{BB962C8B-B14F-4D97-AF65-F5344CB8AC3E}">
        <p14:creationId xmlns:p14="http://schemas.microsoft.com/office/powerpoint/2010/main" val="394063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5259</TotalTime>
  <Words>1236</Words>
  <Application>Microsoft Office PowerPoint</Application>
  <PresentationFormat>Breedbeeld</PresentationFormat>
  <Paragraphs>383</Paragraphs>
  <Slides>57</Slides>
  <Notes>57</Notes>
  <HiddenSlides>0</HiddenSlides>
  <MMClips>11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57</vt:i4>
      </vt:variant>
    </vt:vector>
  </HeadingPairs>
  <TitlesOfParts>
    <vt:vector size="63" baseType="lpstr">
      <vt:lpstr>Arial</vt:lpstr>
      <vt:lpstr>Arial Black</vt:lpstr>
      <vt:lpstr>Calibri</vt:lpstr>
      <vt:lpstr>Calibri Light</vt:lpstr>
      <vt:lpstr>Wingdings</vt:lpstr>
      <vt:lpstr>Kantoorthema</vt:lpstr>
      <vt:lpstr>agent-based modeling</vt:lpstr>
      <vt:lpstr>Hoofdstuk 1: modellen</vt:lpstr>
      <vt:lpstr>PowerPoint-presentatie</vt:lpstr>
      <vt:lpstr>PowerPoint-presentatie</vt:lpstr>
      <vt:lpstr>PowerPoint-presentatie</vt:lpstr>
      <vt:lpstr>PowerPoint-presentatie</vt:lpstr>
      <vt:lpstr>Hoofdstuk 1: modellen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Hoofdstuk 1: modellen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Hoofdstuk 1: modellen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Hoofdstuk 1: modellen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Hoofdstuk 1: modellen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DATABASES</dc:title>
  <dc:creator>René van der Veen</dc:creator>
  <cp:lastModifiedBy>René van der Veen</cp:lastModifiedBy>
  <cp:revision>390</cp:revision>
  <cp:lastPrinted>2018-01-03T11:58:56Z</cp:lastPrinted>
  <dcterms:created xsi:type="dcterms:W3CDTF">2017-09-06T07:43:41Z</dcterms:created>
  <dcterms:modified xsi:type="dcterms:W3CDTF">2019-02-01T12:29:57Z</dcterms:modified>
</cp:coreProperties>
</file>